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3"/>
  </p:notesMasterIdLst>
  <p:sldIdLst>
    <p:sldId id="256" r:id="rId2"/>
    <p:sldId id="269" r:id="rId3"/>
    <p:sldId id="428" r:id="rId4"/>
    <p:sldId id="427" r:id="rId5"/>
    <p:sldId id="429" r:id="rId6"/>
    <p:sldId id="430" r:id="rId7"/>
    <p:sldId id="431" r:id="rId8"/>
    <p:sldId id="433" r:id="rId9"/>
    <p:sldId id="432" r:id="rId10"/>
    <p:sldId id="435" r:id="rId11"/>
    <p:sldId id="434" r:id="rId12"/>
    <p:sldId id="436" r:id="rId13"/>
    <p:sldId id="437" r:id="rId14"/>
    <p:sldId id="438" r:id="rId15"/>
    <p:sldId id="445" r:id="rId16"/>
    <p:sldId id="439" r:id="rId17"/>
    <p:sldId id="440" r:id="rId18"/>
    <p:sldId id="441" r:id="rId19"/>
    <p:sldId id="442" r:id="rId20"/>
    <p:sldId id="443" r:id="rId21"/>
    <p:sldId id="444" r:id="rId22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569"/>
    <p:restoredTop sz="96381"/>
  </p:normalViewPr>
  <p:slideViewPr>
    <p:cSldViewPr snapToGrid="0">
      <p:cViewPr varScale="1">
        <p:scale>
          <a:sx n="94" d="100"/>
          <a:sy n="94" d="100"/>
        </p:scale>
        <p:origin x="216" y="7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CE2C07-00B6-F445-BFE3-7FD3AC6DEB88}" type="doc">
      <dgm:prSet loTypeId="urn:microsoft.com/office/officeart/2008/layout/AlternatingHexagons" loCatId="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s-MX"/>
        </a:p>
      </dgm:t>
    </dgm:pt>
    <dgm:pt modelId="{F55B1EF9-4B73-824C-94A6-A0A85DECC6D2}">
      <dgm:prSet phldrT="[Texto]" custT="1"/>
      <dgm:spPr/>
      <dgm:t>
        <a:bodyPr/>
        <a:lstStyle/>
        <a:p>
          <a:r>
            <a:rPr lang="es-MX" sz="1600" dirty="0">
              <a:solidFill>
                <a:schemeClr val="tx1"/>
              </a:solidFill>
            </a:rPr>
            <a:t>Medible</a:t>
          </a:r>
        </a:p>
      </dgm:t>
    </dgm:pt>
    <dgm:pt modelId="{849592EC-A32E-A34E-81D5-E416BA725B1E}" type="parTrans" cxnId="{7EA672A3-BE53-8749-9F08-AE46D041BBA8}">
      <dgm:prSet/>
      <dgm:spPr/>
      <dgm:t>
        <a:bodyPr/>
        <a:lstStyle/>
        <a:p>
          <a:endParaRPr lang="es-MX" sz="1600">
            <a:solidFill>
              <a:schemeClr val="tx1"/>
            </a:solidFill>
          </a:endParaRPr>
        </a:p>
      </dgm:t>
    </dgm:pt>
    <dgm:pt modelId="{66302460-0C43-2C4F-9B7F-2D8F58E292D0}" type="sibTrans" cxnId="{7EA672A3-BE53-8749-9F08-AE46D041BBA8}">
      <dgm:prSet custT="1"/>
      <dgm:spPr/>
      <dgm:t>
        <a:bodyPr/>
        <a:lstStyle/>
        <a:p>
          <a:r>
            <a:rPr lang="es-MX" sz="1600" dirty="0">
              <a:solidFill>
                <a:schemeClr val="tx1"/>
              </a:solidFill>
            </a:rPr>
            <a:t>No reactivo</a:t>
          </a:r>
        </a:p>
      </dgm:t>
    </dgm:pt>
    <dgm:pt modelId="{AA677C9C-EA7F-8D49-A474-042E59DD6950}">
      <dgm:prSet phldrT="[Texto]" custT="1"/>
      <dgm:spPr/>
      <dgm:t>
        <a:bodyPr/>
        <a:lstStyle/>
        <a:p>
          <a:r>
            <a:rPr lang="es-MX" sz="1600" dirty="0">
              <a:solidFill>
                <a:schemeClr val="tx1"/>
              </a:solidFill>
            </a:rPr>
            <a:t>Costo adecuado</a:t>
          </a:r>
        </a:p>
      </dgm:t>
    </dgm:pt>
    <dgm:pt modelId="{46CE59B9-E180-C147-9D7B-CBB8334E7C69}" type="parTrans" cxnId="{2C3B0B30-FA85-D24D-B99E-FC850F714FDE}">
      <dgm:prSet/>
      <dgm:spPr/>
      <dgm:t>
        <a:bodyPr/>
        <a:lstStyle/>
        <a:p>
          <a:endParaRPr lang="es-MX" sz="1600">
            <a:solidFill>
              <a:schemeClr val="tx1"/>
            </a:solidFill>
          </a:endParaRPr>
        </a:p>
      </dgm:t>
    </dgm:pt>
    <dgm:pt modelId="{5EEE8A42-8794-274C-87A7-F10637250511}" type="sibTrans" cxnId="{2C3B0B30-FA85-D24D-B99E-FC850F714FDE}">
      <dgm:prSet custT="1"/>
      <dgm:spPr/>
      <dgm:t>
        <a:bodyPr/>
        <a:lstStyle/>
        <a:p>
          <a:r>
            <a:rPr lang="es-MX" sz="1600" dirty="0">
              <a:solidFill>
                <a:schemeClr val="tx1"/>
              </a:solidFill>
            </a:rPr>
            <a:t>Soluble</a:t>
          </a:r>
        </a:p>
      </dgm:t>
    </dgm:pt>
    <dgm:pt modelId="{C26B11CE-847F-6B4B-82CC-C160C0864A76}">
      <dgm:prSet phldrT="[Texto]" custT="1"/>
      <dgm:spPr/>
      <dgm:t>
        <a:bodyPr/>
        <a:lstStyle/>
        <a:p>
          <a:r>
            <a:rPr lang="es-MX" sz="1600" dirty="0">
              <a:solidFill>
                <a:schemeClr val="tx1"/>
              </a:solidFill>
            </a:rPr>
            <a:t>Seguro</a:t>
          </a:r>
        </a:p>
      </dgm:t>
    </dgm:pt>
    <dgm:pt modelId="{354301DE-BBD6-DA4B-8858-54A568134827}" type="parTrans" cxnId="{7FFAD437-5FD3-5541-9383-36A6C7BFBAF3}">
      <dgm:prSet/>
      <dgm:spPr/>
      <dgm:t>
        <a:bodyPr/>
        <a:lstStyle/>
        <a:p>
          <a:endParaRPr lang="es-MX" sz="1600">
            <a:solidFill>
              <a:schemeClr val="tx1"/>
            </a:solidFill>
          </a:endParaRPr>
        </a:p>
      </dgm:t>
    </dgm:pt>
    <dgm:pt modelId="{420530B4-CD26-5849-9430-0FEDCAC9F23D}" type="sibTrans" cxnId="{7FFAD437-5FD3-5541-9383-36A6C7BFBAF3}">
      <dgm:prSet custT="1"/>
      <dgm:spPr/>
      <dgm:t>
        <a:bodyPr/>
        <a:lstStyle/>
        <a:p>
          <a:r>
            <a:rPr lang="es-MX" sz="1600" dirty="0">
              <a:solidFill>
                <a:schemeClr val="tx1"/>
              </a:solidFill>
            </a:rPr>
            <a:t>Similar al fluido</a:t>
          </a:r>
        </a:p>
      </dgm:t>
    </dgm:pt>
    <dgm:pt modelId="{2CB084D7-89B3-2744-BD13-D284E42B5487}" type="pres">
      <dgm:prSet presAssocID="{E9CE2C07-00B6-F445-BFE3-7FD3AC6DEB88}" presName="Name0" presStyleCnt="0">
        <dgm:presLayoutVars>
          <dgm:chMax/>
          <dgm:chPref/>
          <dgm:dir/>
          <dgm:animLvl val="lvl"/>
        </dgm:presLayoutVars>
      </dgm:prSet>
      <dgm:spPr/>
    </dgm:pt>
    <dgm:pt modelId="{A03080BD-CDFB-7D48-BD1E-207B2AA3AC17}" type="pres">
      <dgm:prSet presAssocID="{F55B1EF9-4B73-824C-94A6-A0A85DECC6D2}" presName="composite" presStyleCnt="0"/>
      <dgm:spPr/>
    </dgm:pt>
    <dgm:pt modelId="{3AF66C59-DD90-6C47-9035-38FEFE647294}" type="pres">
      <dgm:prSet presAssocID="{F55B1EF9-4B73-824C-94A6-A0A85DECC6D2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3D7CFE66-ED25-6E42-B90E-A42E788B63FB}" type="pres">
      <dgm:prSet presAssocID="{F55B1EF9-4B73-824C-94A6-A0A85DECC6D2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D3A5E9BF-9A66-B944-88D8-41C11EA948AA}" type="pres">
      <dgm:prSet presAssocID="{F55B1EF9-4B73-824C-94A6-A0A85DECC6D2}" presName="BalanceSpacing" presStyleCnt="0"/>
      <dgm:spPr/>
    </dgm:pt>
    <dgm:pt modelId="{96FF129F-BD8B-A547-AB57-D7EF982CC41A}" type="pres">
      <dgm:prSet presAssocID="{F55B1EF9-4B73-824C-94A6-A0A85DECC6D2}" presName="BalanceSpacing1" presStyleCnt="0"/>
      <dgm:spPr/>
    </dgm:pt>
    <dgm:pt modelId="{EA7DB3E8-A387-6D49-88F8-3E62D957B7A1}" type="pres">
      <dgm:prSet presAssocID="{66302460-0C43-2C4F-9B7F-2D8F58E292D0}" presName="Accent1Text" presStyleLbl="node1" presStyleIdx="1" presStyleCnt="6"/>
      <dgm:spPr/>
    </dgm:pt>
    <dgm:pt modelId="{6124505D-61C6-9C48-9CE7-9F68CB7AA2CA}" type="pres">
      <dgm:prSet presAssocID="{66302460-0C43-2C4F-9B7F-2D8F58E292D0}" presName="spaceBetweenRectangles" presStyleCnt="0"/>
      <dgm:spPr/>
    </dgm:pt>
    <dgm:pt modelId="{67280122-2051-244C-AE75-2A6B0C7DB45C}" type="pres">
      <dgm:prSet presAssocID="{AA677C9C-EA7F-8D49-A474-042E59DD6950}" presName="composite" presStyleCnt="0"/>
      <dgm:spPr/>
    </dgm:pt>
    <dgm:pt modelId="{093DF60C-FF43-A944-8C94-48E3FF38302A}" type="pres">
      <dgm:prSet presAssocID="{AA677C9C-EA7F-8D49-A474-042E59DD6950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78602425-1AF8-7546-BAAE-98A1519F5D80}" type="pres">
      <dgm:prSet presAssocID="{AA677C9C-EA7F-8D49-A474-042E59DD6950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5EBD2CCD-FC71-F642-9985-088EEA9112D0}" type="pres">
      <dgm:prSet presAssocID="{AA677C9C-EA7F-8D49-A474-042E59DD6950}" presName="BalanceSpacing" presStyleCnt="0"/>
      <dgm:spPr/>
    </dgm:pt>
    <dgm:pt modelId="{D262FF6A-F4B9-194F-AAD4-8EE2317F2404}" type="pres">
      <dgm:prSet presAssocID="{AA677C9C-EA7F-8D49-A474-042E59DD6950}" presName="BalanceSpacing1" presStyleCnt="0"/>
      <dgm:spPr/>
    </dgm:pt>
    <dgm:pt modelId="{02E764F6-90EB-6846-98EA-08F61E350C5E}" type="pres">
      <dgm:prSet presAssocID="{5EEE8A42-8794-274C-87A7-F10637250511}" presName="Accent1Text" presStyleLbl="node1" presStyleIdx="3" presStyleCnt="6"/>
      <dgm:spPr/>
    </dgm:pt>
    <dgm:pt modelId="{A34DCE8F-1D0F-2749-BDD5-159E7CB14802}" type="pres">
      <dgm:prSet presAssocID="{5EEE8A42-8794-274C-87A7-F10637250511}" presName="spaceBetweenRectangles" presStyleCnt="0"/>
      <dgm:spPr/>
    </dgm:pt>
    <dgm:pt modelId="{C315819B-87F4-0440-A7E1-A1934D7880DF}" type="pres">
      <dgm:prSet presAssocID="{C26B11CE-847F-6B4B-82CC-C160C0864A76}" presName="composite" presStyleCnt="0"/>
      <dgm:spPr/>
    </dgm:pt>
    <dgm:pt modelId="{1A87C533-BB85-BD4E-BE75-1E788D87115F}" type="pres">
      <dgm:prSet presAssocID="{C26B11CE-847F-6B4B-82CC-C160C0864A76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0F5FA89F-5675-4540-8E7F-3DB1469C3EA8}" type="pres">
      <dgm:prSet presAssocID="{C26B11CE-847F-6B4B-82CC-C160C0864A76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DCA3D6BD-44BC-244A-8DA2-655640885369}" type="pres">
      <dgm:prSet presAssocID="{C26B11CE-847F-6B4B-82CC-C160C0864A76}" presName="BalanceSpacing" presStyleCnt="0"/>
      <dgm:spPr/>
    </dgm:pt>
    <dgm:pt modelId="{822F7B6B-1ECB-6444-81FC-949B71E76F34}" type="pres">
      <dgm:prSet presAssocID="{C26B11CE-847F-6B4B-82CC-C160C0864A76}" presName="BalanceSpacing1" presStyleCnt="0"/>
      <dgm:spPr/>
    </dgm:pt>
    <dgm:pt modelId="{6BD318BC-897F-BD4F-AEDE-1C374F252168}" type="pres">
      <dgm:prSet presAssocID="{420530B4-CD26-5849-9430-0FEDCAC9F23D}" presName="Accent1Text" presStyleLbl="node1" presStyleIdx="5" presStyleCnt="6"/>
      <dgm:spPr/>
    </dgm:pt>
  </dgm:ptLst>
  <dgm:cxnLst>
    <dgm:cxn modelId="{ECB40525-18B5-1D4A-9681-8BE8A69A2F0A}" type="presOf" srcId="{F55B1EF9-4B73-824C-94A6-A0A85DECC6D2}" destId="{3AF66C59-DD90-6C47-9035-38FEFE647294}" srcOrd="0" destOrd="0" presId="urn:microsoft.com/office/officeart/2008/layout/AlternatingHexagons"/>
    <dgm:cxn modelId="{2C3B0B30-FA85-D24D-B99E-FC850F714FDE}" srcId="{E9CE2C07-00B6-F445-BFE3-7FD3AC6DEB88}" destId="{AA677C9C-EA7F-8D49-A474-042E59DD6950}" srcOrd="1" destOrd="0" parTransId="{46CE59B9-E180-C147-9D7B-CBB8334E7C69}" sibTransId="{5EEE8A42-8794-274C-87A7-F10637250511}"/>
    <dgm:cxn modelId="{7FFAD437-5FD3-5541-9383-36A6C7BFBAF3}" srcId="{E9CE2C07-00B6-F445-BFE3-7FD3AC6DEB88}" destId="{C26B11CE-847F-6B4B-82CC-C160C0864A76}" srcOrd="2" destOrd="0" parTransId="{354301DE-BBD6-DA4B-8858-54A568134827}" sibTransId="{420530B4-CD26-5849-9430-0FEDCAC9F23D}"/>
    <dgm:cxn modelId="{15C5C140-A336-0E46-AD7E-086EA4735D33}" type="presOf" srcId="{66302460-0C43-2C4F-9B7F-2D8F58E292D0}" destId="{EA7DB3E8-A387-6D49-88F8-3E62D957B7A1}" srcOrd="0" destOrd="0" presId="urn:microsoft.com/office/officeart/2008/layout/AlternatingHexagons"/>
    <dgm:cxn modelId="{B630504C-DAAF-EB42-9AF9-3AFE5ED0CF3A}" type="presOf" srcId="{C26B11CE-847F-6B4B-82CC-C160C0864A76}" destId="{1A87C533-BB85-BD4E-BE75-1E788D87115F}" srcOrd="0" destOrd="0" presId="urn:microsoft.com/office/officeart/2008/layout/AlternatingHexagons"/>
    <dgm:cxn modelId="{D3A20751-CFDC-404E-82EB-BA0440ED17CD}" type="presOf" srcId="{AA677C9C-EA7F-8D49-A474-042E59DD6950}" destId="{093DF60C-FF43-A944-8C94-48E3FF38302A}" srcOrd="0" destOrd="0" presId="urn:microsoft.com/office/officeart/2008/layout/AlternatingHexagons"/>
    <dgm:cxn modelId="{06919163-9AFF-BD4F-96B6-6479DC84ADB0}" type="presOf" srcId="{5EEE8A42-8794-274C-87A7-F10637250511}" destId="{02E764F6-90EB-6846-98EA-08F61E350C5E}" srcOrd="0" destOrd="0" presId="urn:microsoft.com/office/officeart/2008/layout/AlternatingHexagons"/>
    <dgm:cxn modelId="{8790CF80-AC38-7F4C-BD73-955A2389CEC4}" type="presOf" srcId="{E9CE2C07-00B6-F445-BFE3-7FD3AC6DEB88}" destId="{2CB084D7-89B3-2744-BD13-D284E42B5487}" srcOrd="0" destOrd="0" presId="urn:microsoft.com/office/officeart/2008/layout/AlternatingHexagons"/>
    <dgm:cxn modelId="{7EA672A3-BE53-8749-9F08-AE46D041BBA8}" srcId="{E9CE2C07-00B6-F445-BFE3-7FD3AC6DEB88}" destId="{F55B1EF9-4B73-824C-94A6-A0A85DECC6D2}" srcOrd="0" destOrd="0" parTransId="{849592EC-A32E-A34E-81D5-E416BA725B1E}" sibTransId="{66302460-0C43-2C4F-9B7F-2D8F58E292D0}"/>
    <dgm:cxn modelId="{541E8ACB-1E80-3048-8855-BA24E98BC08F}" type="presOf" srcId="{420530B4-CD26-5849-9430-0FEDCAC9F23D}" destId="{6BD318BC-897F-BD4F-AEDE-1C374F252168}" srcOrd="0" destOrd="0" presId="urn:microsoft.com/office/officeart/2008/layout/AlternatingHexagons"/>
    <dgm:cxn modelId="{CD26CC42-0965-9649-8138-BC475E6F960C}" type="presParOf" srcId="{2CB084D7-89B3-2744-BD13-D284E42B5487}" destId="{A03080BD-CDFB-7D48-BD1E-207B2AA3AC17}" srcOrd="0" destOrd="0" presId="urn:microsoft.com/office/officeart/2008/layout/AlternatingHexagons"/>
    <dgm:cxn modelId="{56E8E784-0CD1-DF4A-8851-A68FE03014F5}" type="presParOf" srcId="{A03080BD-CDFB-7D48-BD1E-207B2AA3AC17}" destId="{3AF66C59-DD90-6C47-9035-38FEFE647294}" srcOrd="0" destOrd="0" presId="urn:microsoft.com/office/officeart/2008/layout/AlternatingHexagons"/>
    <dgm:cxn modelId="{D73BF047-DA35-6841-BF3E-4416DD0B13E9}" type="presParOf" srcId="{A03080BD-CDFB-7D48-BD1E-207B2AA3AC17}" destId="{3D7CFE66-ED25-6E42-B90E-A42E788B63FB}" srcOrd="1" destOrd="0" presId="urn:microsoft.com/office/officeart/2008/layout/AlternatingHexagons"/>
    <dgm:cxn modelId="{52FEF8D7-E723-AC46-85C8-26805C5DB39E}" type="presParOf" srcId="{A03080BD-CDFB-7D48-BD1E-207B2AA3AC17}" destId="{D3A5E9BF-9A66-B944-88D8-41C11EA948AA}" srcOrd="2" destOrd="0" presId="urn:microsoft.com/office/officeart/2008/layout/AlternatingHexagons"/>
    <dgm:cxn modelId="{7D72BB7D-3B38-9448-AD0D-024F16FF8E85}" type="presParOf" srcId="{A03080BD-CDFB-7D48-BD1E-207B2AA3AC17}" destId="{96FF129F-BD8B-A547-AB57-D7EF982CC41A}" srcOrd="3" destOrd="0" presId="urn:microsoft.com/office/officeart/2008/layout/AlternatingHexagons"/>
    <dgm:cxn modelId="{E2A6744D-3E62-F04E-A84B-BAB102FA385B}" type="presParOf" srcId="{A03080BD-CDFB-7D48-BD1E-207B2AA3AC17}" destId="{EA7DB3E8-A387-6D49-88F8-3E62D957B7A1}" srcOrd="4" destOrd="0" presId="urn:microsoft.com/office/officeart/2008/layout/AlternatingHexagons"/>
    <dgm:cxn modelId="{EFDCA675-0AD7-B54C-9B85-C2EE06B7144A}" type="presParOf" srcId="{2CB084D7-89B3-2744-BD13-D284E42B5487}" destId="{6124505D-61C6-9C48-9CE7-9F68CB7AA2CA}" srcOrd="1" destOrd="0" presId="urn:microsoft.com/office/officeart/2008/layout/AlternatingHexagons"/>
    <dgm:cxn modelId="{E08DB735-6E39-1449-B4EB-17DDDD93E939}" type="presParOf" srcId="{2CB084D7-89B3-2744-BD13-D284E42B5487}" destId="{67280122-2051-244C-AE75-2A6B0C7DB45C}" srcOrd="2" destOrd="0" presId="urn:microsoft.com/office/officeart/2008/layout/AlternatingHexagons"/>
    <dgm:cxn modelId="{4566710C-3793-DA4B-AE0B-AD8ED77B0E94}" type="presParOf" srcId="{67280122-2051-244C-AE75-2A6B0C7DB45C}" destId="{093DF60C-FF43-A944-8C94-48E3FF38302A}" srcOrd="0" destOrd="0" presId="urn:microsoft.com/office/officeart/2008/layout/AlternatingHexagons"/>
    <dgm:cxn modelId="{121DAA39-3B2C-E04C-8E87-D93B4A28680E}" type="presParOf" srcId="{67280122-2051-244C-AE75-2A6B0C7DB45C}" destId="{78602425-1AF8-7546-BAAE-98A1519F5D80}" srcOrd="1" destOrd="0" presId="urn:microsoft.com/office/officeart/2008/layout/AlternatingHexagons"/>
    <dgm:cxn modelId="{D1F1406B-3B21-5C41-B5F6-A1878D5AC3B6}" type="presParOf" srcId="{67280122-2051-244C-AE75-2A6B0C7DB45C}" destId="{5EBD2CCD-FC71-F642-9985-088EEA9112D0}" srcOrd="2" destOrd="0" presId="urn:microsoft.com/office/officeart/2008/layout/AlternatingHexagons"/>
    <dgm:cxn modelId="{FBB7F2BE-D35F-6042-A585-FCA675B43D63}" type="presParOf" srcId="{67280122-2051-244C-AE75-2A6B0C7DB45C}" destId="{D262FF6A-F4B9-194F-AAD4-8EE2317F2404}" srcOrd="3" destOrd="0" presId="urn:microsoft.com/office/officeart/2008/layout/AlternatingHexagons"/>
    <dgm:cxn modelId="{DFC77C00-A679-0244-9952-AF0230AED291}" type="presParOf" srcId="{67280122-2051-244C-AE75-2A6B0C7DB45C}" destId="{02E764F6-90EB-6846-98EA-08F61E350C5E}" srcOrd="4" destOrd="0" presId="urn:microsoft.com/office/officeart/2008/layout/AlternatingHexagons"/>
    <dgm:cxn modelId="{5B60DD3F-EEB0-5246-9301-6302AB82BD49}" type="presParOf" srcId="{2CB084D7-89B3-2744-BD13-D284E42B5487}" destId="{A34DCE8F-1D0F-2749-BDD5-159E7CB14802}" srcOrd="3" destOrd="0" presId="urn:microsoft.com/office/officeart/2008/layout/AlternatingHexagons"/>
    <dgm:cxn modelId="{439EC6C9-316F-164D-8AC0-D876AAA1194C}" type="presParOf" srcId="{2CB084D7-89B3-2744-BD13-D284E42B5487}" destId="{C315819B-87F4-0440-A7E1-A1934D7880DF}" srcOrd="4" destOrd="0" presId="urn:microsoft.com/office/officeart/2008/layout/AlternatingHexagons"/>
    <dgm:cxn modelId="{E1F6976C-C726-8945-86A4-3B786D2AF216}" type="presParOf" srcId="{C315819B-87F4-0440-A7E1-A1934D7880DF}" destId="{1A87C533-BB85-BD4E-BE75-1E788D87115F}" srcOrd="0" destOrd="0" presId="urn:microsoft.com/office/officeart/2008/layout/AlternatingHexagons"/>
    <dgm:cxn modelId="{AAC003E3-0036-9C42-88E0-25E38766129A}" type="presParOf" srcId="{C315819B-87F4-0440-A7E1-A1934D7880DF}" destId="{0F5FA89F-5675-4540-8E7F-3DB1469C3EA8}" srcOrd="1" destOrd="0" presId="urn:microsoft.com/office/officeart/2008/layout/AlternatingHexagons"/>
    <dgm:cxn modelId="{360F75C2-03BE-C64B-BDAA-960670DB963A}" type="presParOf" srcId="{C315819B-87F4-0440-A7E1-A1934D7880DF}" destId="{DCA3D6BD-44BC-244A-8DA2-655640885369}" srcOrd="2" destOrd="0" presId="urn:microsoft.com/office/officeart/2008/layout/AlternatingHexagons"/>
    <dgm:cxn modelId="{98DFD5E6-2DD1-1242-A851-5E76FE5A97C2}" type="presParOf" srcId="{C315819B-87F4-0440-A7E1-A1934D7880DF}" destId="{822F7B6B-1ECB-6444-81FC-949B71E76F34}" srcOrd="3" destOrd="0" presId="urn:microsoft.com/office/officeart/2008/layout/AlternatingHexagons"/>
    <dgm:cxn modelId="{0150F3FE-42B1-EA42-A67E-7EAC020756E8}" type="presParOf" srcId="{C315819B-87F4-0440-A7E1-A1934D7880DF}" destId="{6BD318BC-897F-BD4F-AEDE-1C374F252168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DD2B596-5069-8D4D-B09A-3E723BED5BFB}" type="doc">
      <dgm:prSet loTypeId="urn:microsoft.com/office/officeart/2005/8/layout/hList1" loCatId="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MX"/>
        </a:p>
      </dgm:t>
    </dgm:pt>
    <dgm:pt modelId="{4F178B20-653A-5B4C-9AE4-1E767F15ECE0}">
      <dgm:prSet phldrT="[Texto]"/>
      <dgm:spPr/>
      <dgm:t>
        <a:bodyPr/>
        <a:lstStyle/>
        <a:p>
          <a:r>
            <a:rPr lang="es-MX" dirty="0"/>
            <a:t>Naturales</a:t>
          </a:r>
        </a:p>
      </dgm:t>
    </dgm:pt>
    <dgm:pt modelId="{D264C9F1-D643-3B4F-9657-D44A4CBA1B13}" type="parTrans" cxnId="{AE2E0696-414D-F048-9F85-ADB9D8E973A2}">
      <dgm:prSet/>
      <dgm:spPr/>
      <dgm:t>
        <a:bodyPr/>
        <a:lstStyle/>
        <a:p>
          <a:endParaRPr lang="es-MX"/>
        </a:p>
      </dgm:t>
    </dgm:pt>
    <dgm:pt modelId="{3B50565F-78CF-F048-8E18-E8E783599FA4}" type="sibTrans" cxnId="{AE2E0696-414D-F048-9F85-ADB9D8E973A2}">
      <dgm:prSet/>
      <dgm:spPr/>
      <dgm:t>
        <a:bodyPr/>
        <a:lstStyle/>
        <a:p>
          <a:endParaRPr lang="es-MX"/>
        </a:p>
      </dgm:t>
    </dgm:pt>
    <dgm:pt modelId="{8B4B6104-3670-CB4C-B593-30BD63003292}">
      <dgm:prSet phldrT="[Texto]" custT="1"/>
      <dgm:spPr/>
      <dgm:t>
        <a:bodyPr/>
        <a:lstStyle/>
        <a:p>
          <a:r>
            <a:rPr lang="es-MX" sz="2000" dirty="0"/>
            <a:t>NaCl</a:t>
          </a:r>
        </a:p>
      </dgm:t>
    </dgm:pt>
    <dgm:pt modelId="{12FFDEDC-CA9D-FB46-92EB-1024E7356DF2}" type="parTrans" cxnId="{14AF1B28-8633-0144-B47F-389015AF2218}">
      <dgm:prSet/>
      <dgm:spPr/>
      <dgm:t>
        <a:bodyPr/>
        <a:lstStyle/>
        <a:p>
          <a:endParaRPr lang="es-MX"/>
        </a:p>
      </dgm:t>
    </dgm:pt>
    <dgm:pt modelId="{C4E797A2-DA23-D045-AC9F-C737BB89B278}" type="sibTrans" cxnId="{14AF1B28-8633-0144-B47F-389015AF2218}">
      <dgm:prSet/>
      <dgm:spPr/>
      <dgm:t>
        <a:bodyPr/>
        <a:lstStyle/>
        <a:p>
          <a:endParaRPr lang="es-MX"/>
        </a:p>
      </dgm:t>
    </dgm:pt>
    <dgm:pt modelId="{C42AAAEC-5E48-1A48-A910-BD6DCB9488C9}">
      <dgm:prSet phldrT="[Texto]" custT="1"/>
      <dgm:spPr/>
      <dgm:t>
        <a:bodyPr/>
        <a:lstStyle/>
        <a:p>
          <a:r>
            <a:rPr lang="es-MX" sz="2000" dirty="0"/>
            <a:t>KCl</a:t>
          </a:r>
        </a:p>
      </dgm:t>
    </dgm:pt>
    <dgm:pt modelId="{68D38D28-DE99-FE4C-ADCF-9CD0EF2618AF}" type="parTrans" cxnId="{CA470216-C8B4-5D43-804F-0ACF405F8648}">
      <dgm:prSet/>
      <dgm:spPr/>
      <dgm:t>
        <a:bodyPr/>
        <a:lstStyle/>
        <a:p>
          <a:endParaRPr lang="es-MX"/>
        </a:p>
      </dgm:t>
    </dgm:pt>
    <dgm:pt modelId="{3411136D-6F6D-A945-BABC-FCFFADF42AD1}" type="sibTrans" cxnId="{CA470216-C8B4-5D43-804F-0ACF405F8648}">
      <dgm:prSet/>
      <dgm:spPr/>
      <dgm:t>
        <a:bodyPr/>
        <a:lstStyle/>
        <a:p>
          <a:endParaRPr lang="es-MX"/>
        </a:p>
      </dgm:t>
    </dgm:pt>
    <dgm:pt modelId="{015963ED-099D-2E4A-842D-66CB71C9103C}">
      <dgm:prSet phldrT="[Texto]"/>
      <dgm:spPr/>
      <dgm:t>
        <a:bodyPr/>
        <a:lstStyle/>
        <a:p>
          <a:r>
            <a:rPr lang="es-MX" dirty="0"/>
            <a:t>Químicos</a:t>
          </a:r>
        </a:p>
      </dgm:t>
    </dgm:pt>
    <dgm:pt modelId="{579A5383-EBC0-1E42-949F-2397ECA298ED}" type="parTrans" cxnId="{0DAB5987-62E2-DD47-A236-BE41BAF2F307}">
      <dgm:prSet/>
      <dgm:spPr/>
      <dgm:t>
        <a:bodyPr/>
        <a:lstStyle/>
        <a:p>
          <a:endParaRPr lang="es-MX"/>
        </a:p>
      </dgm:t>
    </dgm:pt>
    <dgm:pt modelId="{33C55B72-FF63-764F-A4D4-B16D97F007DD}" type="sibTrans" cxnId="{0DAB5987-62E2-DD47-A236-BE41BAF2F307}">
      <dgm:prSet/>
      <dgm:spPr/>
      <dgm:t>
        <a:bodyPr/>
        <a:lstStyle/>
        <a:p>
          <a:endParaRPr lang="es-MX"/>
        </a:p>
      </dgm:t>
    </dgm:pt>
    <dgm:pt modelId="{4B670B58-DAFC-4046-A1F9-800527EEAF41}">
      <dgm:prSet phldrT="[Texto]" custT="1"/>
      <dgm:spPr/>
      <dgm:t>
        <a:bodyPr/>
        <a:lstStyle/>
        <a:p>
          <a:r>
            <a:rPr lang="es-MX" sz="2800" b="1" dirty="0">
              <a:solidFill>
                <a:schemeClr val="tx2">
                  <a:lumMod val="60000"/>
                  <a:lumOff val="40000"/>
                </a:schemeClr>
              </a:solidFill>
            </a:rPr>
            <a:t>Rodamina WT</a:t>
          </a:r>
        </a:p>
      </dgm:t>
    </dgm:pt>
    <dgm:pt modelId="{96DDDA34-E8FC-A946-8944-B263D18A7076}" type="parTrans" cxnId="{A0242663-3384-4540-B16C-DD5442FB02EF}">
      <dgm:prSet/>
      <dgm:spPr/>
      <dgm:t>
        <a:bodyPr/>
        <a:lstStyle/>
        <a:p>
          <a:endParaRPr lang="es-MX"/>
        </a:p>
      </dgm:t>
    </dgm:pt>
    <dgm:pt modelId="{E76839F4-7F06-E14D-B16A-542A682933FE}" type="sibTrans" cxnId="{A0242663-3384-4540-B16C-DD5442FB02EF}">
      <dgm:prSet/>
      <dgm:spPr/>
      <dgm:t>
        <a:bodyPr/>
        <a:lstStyle/>
        <a:p>
          <a:endParaRPr lang="es-MX"/>
        </a:p>
      </dgm:t>
    </dgm:pt>
    <dgm:pt modelId="{8973486D-F872-3244-B1A4-348E74668011}">
      <dgm:prSet phldrT="[Texto]"/>
      <dgm:spPr/>
      <dgm:t>
        <a:bodyPr/>
        <a:lstStyle/>
        <a:p>
          <a:r>
            <a:rPr lang="es-MX" dirty="0"/>
            <a:t>Radioactivos</a:t>
          </a:r>
        </a:p>
      </dgm:t>
    </dgm:pt>
    <dgm:pt modelId="{0D3B599B-5769-3547-94D2-1FC8ABD1CD26}" type="parTrans" cxnId="{BD6E51C3-DF0E-EF4D-A59C-DD65869F6022}">
      <dgm:prSet/>
      <dgm:spPr/>
      <dgm:t>
        <a:bodyPr/>
        <a:lstStyle/>
        <a:p>
          <a:endParaRPr lang="es-MX"/>
        </a:p>
      </dgm:t>
    </dgm:pt>
    <dgm:pt modelId="{E70DBB51-8103-A346-9DC7-8CEC200BB3E4}" type="sibTrans" cxnId="{BD6E51C3-DF0E-EF4D-A59C-DD65869F6022}">
      <dgm:prSet/>
      <dgm:spPr/>
      <dgm:t>
        <a:bodyPr/>
        <a:lstStyle/>
        <a:p>
          <a:endParaRPr lang="es-MX"/>
        </a:p>
      </dgm:t>
    </dgm:pt>
    <dgm:pt modelId="{A6E4096D-74EE-744A-8DBA-CE56E837E939}">
      <dgm:prSet phldrT="[Texto]" custT="1"/>
      <dgm:spPr/>
      <dgm:t>
        <a:bodyPr/>
        <a:lstStyle/>
        <a:p>
          <a:r>
            <a:rPr lang="es-MX" sz="2800" b="1" dirty="0">
              <a:solidFill>
                <a:schemeClr val="tx2">
                  <a:lumMod val="60000"/>
                  <a:lumOff val="40000"/>
                </a:schemeClr>
              </a:solidFill>
            </a:rPr>
            <a:t>131 Yodo</a:t>
          </a:r>
        </a:p>
      </dgm:t>
    </dgm:pt>
    <dgm:pt modelId="{93B4174B-9B53-304B-A1D0-A7CCCB56631B}" type="parTrans" cxnId="{36354416-B38B-EC42-BB10-D52F65AA7AF9}">
      <dgm:prSet/>
      <dgm:spPr/>
      <dgm:t>
        <a:bodyPr/>
        <a:lstStyle/>
        <a:p>
          <a:endParaRPr lang="es-MX"/>
        </a:p>
      </dgm:t>
    </dgm:pt>
    <dgm:pt modelId="{7A6994C6-18C6-EF48-89B9-145B3E5A79C7}" type="sibTrans" cxnId="{36354416-B38B-EC42-BB10-D52F65AA7AF9}">
      <dgm:prSet/>
      <dgm:spPr/>
      <dgm:t>
        <a:bodyPr/>
        <a:lstStyle/>
        <a:p>
          <a:endParaRPr lang="es-MX"/>
        </a:p>
      </dgm:t>
    </dgm:pt>
    <dgm:pt modelId="{F56EECAD-E937-094F-BA11-98B9EA41DD82}">
      <dgm:prSet phldrT="[Texto]" custT="1"/>
      <dgm:spPr/>
      <dgm:t>
        <a:bodyPr/>
        <a:lstStyle/>
        <a:p>
          <a:r>
            <a:rPr lang="es-MX" sz="2800" b="1" dirty="0">
              <a:solidFill>
                <a:schemeClr val="tx2">
                  <a:lumMod val="60000"/>
                  <a:lumOff val="40000"/>
                </a:schemeClr>
              </a:solidFill>
            </a:rPr>
            <a:t>82 Bromo</a:t>
          </a:r>
        </a:p>
      </dgm:t>
    </dgm:pt>
    <dgm:pt modelId="{E070FF8A-8A07-264F-A4CA-743B7567C8F5}" type="parTrans" cxnId="{792B567E-D7AE-D44F-81B4-13F71894D7FB}">
      <dgm:prSet/>
      <dgm:spPr/>
      <dgm:t>
        <a:bodyPr/>
        <a:lstStyle/>
        <a:p>
          <a:endParaRPr lang="es-MX"/>
        </a:p>
      </dgm:t>
    </dgm:pt>
    <dgm:pt modelId="{A120D25E-2E83-904F-98C6-0D3B21AEC286}" type="sibTrans" cxnId="{792B567E-D7AE-D44F-81B4-13F71894D7FB}">
      <dgm:prSet/>
      <dgm:spPr/>
      <dgm:t>
        <a:bodyPr/>
        <a:lstStyle/>
        <a:p>
          <a:endParaRPr lang="es-MX"/>
        </a:p>
      </dgm:t>
    </dgm:pt>
    <dgm:pt modelId="{46AFBB2C-876D-7744-9F16-2834FB40B8F3}">
      <dgm:prSet phldrT="[Texto]" custT="1"/>
      <dgm:spPr/>
      <dgm:t>
        <a:bodyPr/>
        <a:lstStyle/>
        <a:p>
          <a:r>
            <a:rPr lang="es-MX" sz="2800" b="1" dirty="0">
              <a:solidFill>
                <a:schemeClr val="tx2">
                  <a:lumMod val="60000"/>
                  <a:lumOff val="40000"/>
                </a:schemeClr>
              </a:solidFill>
            </a:rPr>
            <a:t>Tritio</a:t>
          </a:r>
          <a:endParaRPr lang="es-MX" sz="3200" b="1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2B2A404A-CB3F-EA42-BC59-49DB5CF44831}" type="parTrans" cxnId="{1D42DEEA-5CDA-EF4F-A139-B6A7C3B3F52A}">
      <dgm:prSet/>
      <dgm:spPr/>
      <dgm:t>
        <a:bodyPr/>
        <a:lstStyle/>
        <a:p>
          <a:endParaRPr lang="es-MX"/>
        </a:p>
      </dgm:t>
    </dgm:pt>
    <dgm:pt modelId="{FADED5CB-86C4-5A42-9C73-B03CF9684446}" type="sibTrans" cxnId="{1D42DEEA-5CDA-EF4F-A139-B6A7C3B3F52A}">
      <dgm:prSet/>
      <dgm:spPr/>
      <dgm:t>
        <a:bodyPr/>
        <a:lstStyle/>
        <a:p>
          <a:endParaRPr lang="es-MX"/>
        </a:p>
      </dgm:t>
    </dgm:pt>
    <dgm:pt modelId="{DB7A9EE1-97FF-8C46-A1A9-81BE972B1F21}">
      <dgm:prSet phldrT="[Texto]" custT="1"/>
      <dgm:spPr/>
      <dgm:t>
        <a:bodyPr/>
        <a:lstStyle/>
        <a:p>
          <a:r>
            <a:rPr lang="es-MX" sz="2800" b="1" dirty="0">
              <a:solidFill>
                <a:schemeClr val="tx2">
                  <a:lumMod val="60000"/>
                  <a:lumOff val="40000"/>
                </a:schemeClr>
              </a:solidFill>
            </a:rPr>
            <a:t>99 Tecnecio</a:t>
          </a:r>
        </a:p>
      </dgm:t>
    </dgm:pt>
    <dgm:pt modelId="{D281493A-3118-4D46-A612-D8FD3D126D94}" type="parTrans" cxnId="{DD80DF5E-BECD-3B45-8400-6B35A002FDC6}">
      <dgm:prSet/>
      <dgm:spPr/>
      <dgm:t>
        <a:bodyPr/>
        <a:lstStyle/>
        <a:p>
          <a:endParaRPr lang="es-MX"/>
        </a:p>
      </dgm:t>
    </dgm:pt>
    <dgm:pt modelId="{AF56776A-53CD-9E4C-8320-09482546736B}" type="sibTrans" cxnId="{DD80DF5E-BECD-3B45-8400-6B35A002FDC6}">
      <dgm:prSet/>
      <dgm:spPr/>
      <dgm:t>
        <a:bodyPr/>
        <a:lstStyle/>
        <a:p>
          <a:endParaRPr lang="es-MX"/>
        </a:p>
      </dgm:t>
    </dgm:pt>
    <dgm:pt modelId="{C63044BA-3507-9043-9604-203D49F22C6E}" type="pres">
      <dgm:prSet presAssocID="{1DD2B596-5069-8D4D-B09A-3E723BED5BFB}" presName="Name0" presStyleCnt="0">
        <dgm:presLayoutVars>
          <dgm:dir/>
          <dgm:animLvl val="lvl"/>
          <dgm:resizeHandles val="exact"/>
        </dgm:presLayoutVars>
      </dgm:prSet>
      <dgm:spPr/>
    </dgm:pt>
    <dgm:pt modelId="{4F5E3DA9-EE36-144D-954C-E0A5BE0C5F23}" type="pres">
      <dgm:prSet presAssocID="{4F178B20-653A-5B4C-9AE4-1E767F15ECE0}" presName="composite" presStyleCnt="0"/>
      <dgm:spPr/>
    </dgm:pt>
    <dgm:pt modelId="{F745B02E-5CED-DB47-9539-0A4FE8E6B08C}" type="pres">
      <dgm:prSet presAssocID="{4F178B20-653A-5B4C-9AE4-1E767F15ECE0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18DC11EA-FEAD-9545-A939-3E89398B2844}" type="pres">
      <dgm:prSet presAssocID="{4F178B20-653A-5B4C-9AE4-1E767F15ECE0}" presName="desTx" presStyleLbl="alignAccFollowNode1" presStyleIdx="0" presStyleCnt="3">
        <dgm:presLayoutVars>
          <dgm:bulletEnabled val="1"/>
        </dgm:presLayoutVars>
      </dgm:prSet>
      <dgm:spPr/>
    </dgm:pt>
    <dgm:pt modelId="{8DFA1A4D-2634-3348-AA1B-0DCB70468C55}" type="pres">
      <dgm:prSet presAssocID="{3B50565F-78CF-F048-8E18-E8E783599FA4}" presName="space" presStyleCnt="0"/>
      <dgm:spPr/>
    </dgm:pt>
    <dgm:pt modelId="{D6F5E0A0-5964-4F42-9273-F7CDE3E640CB}" type="pres">
      <dgm:prSet presAssocID="{015963ED-099D-2E4A-842D-66CB71C9103C}" presName="composite" presStyleCnt="0"/>
      <dgm:spPr/>
    </dgm:pt>
    <dgm:pt modelId="{A0D90FA3-136D-B544-8409-25737BB0A25B}" type="pres">
      <dgm:prSet presAssocID="{015963ED-099D-2E4A-842D-66CB71C9103C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376C084B-FF01-4945-87CB-06F44B182C1D}" type="pres">
      <dgm:prSet presAssocID="{015963ED-099D-2E4A-842D-66CB71C9103C}" presName="desTx" presStyleLbl="alignAccFollowNode1" presStyleIdx="1" presStyleCnt="3">
        <dgm:presLayoutVars>
          <dgm:bulletEnabled val="1"/>
        </dgm:presLayoutVars>
      </dgm:prSet>
      <dgm:spPr/>
    </dgm:pt>
    <dgm:pt modelId="{5E559606-4F25-4048-AB01-07F67436E6FD}" type="pres">
      <dgm:prSet presAssocID="{33C55B72-FF63-764F-A4D4-B16D97F007DD}" presName="space" presStyleCnt="0"/>
      <dgm:spPr/>
    </dgm:pt>
    <dgm:pt modelId="{2B5F014E-EFC9-D547-B0E0-32F068351203}" type="pres">
      <dgm:prSet presAssocID="{8973486D-F872-3244-B1A4-348E74668011}" presName="composite" presStyleCnt="0"/>
      <dgm:spPr/>
    </dgm:pt>
    <dgm:pt modelId="{89C562EB-4210-AC40-B992-6CAC25C980F5}" type="pres">
      <dgm:prSet presAssocID="{8973486D-F872-3244-B1A4-348E74668011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E26EF469-63E0-A743-B11F-D44CA12899AC}" type="pres">
      <dgm:prSet presAssocID="{8973486D-F872-3244-B1A4-348E74668011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CA470216-C8B4-5D43-804F-0ACF405F8648}" srcId="{4F178B20-653A-5B4C-9AE4-1E767F15ECE0}" destId="{C42AAAEC-5E48-1A48-A910-BD6DCB9488C9}" srcOrd="1" destOrd="0" parTransId="{68D38D28-DE99-FE4C-ADCF-9CD0EF2618AF}" sibTransId="{3411136D-6F6D-A945-BABC-FCFFADF42AD1}"/>
    <dgm:cxn modelId="{36354416-B38B-EC42-BB10-D52F65AA7AF9}" srcId="{8973486D-F872-3244-B1A4-348E74668011}" destId="{A6E4096D-74EE-744A-8DBA-CE56E837E939}" srcOrd="0" destOrd="0" parTransId="{93B4174B-9B53-304B-A1D0-A7CCCB56631B}" sibTransId="{7A6994C6-18C6-EF48-89B9-145B3E5A79C7}"/>
    <dgm:cxn modelId="{39898D17-14F3-6D4A-A547-311BFF9FB56B}" type="presOf" srcId="{1DD2B596-5069-8D4D-B09A-3E723BED5BFB}" destId="{C63044BA-3507-9043-9604-203D49F22C6E}" srcOrd="0" destOrd="0" presId="urn:microsoft.com/office/officeart/2005/8/layout/hList1"/>
    <dgm:cxn modelId="{44CE2F24-6A9D-C34D-928D-DE8EF34DFA9A}" type="presOf" srcId="{8973486D-F872-3244-B1A4-348E74668011}" destId="{89C562EB-4210-AC40-B992-6CAC25C980F5}" srcOrd="0" destOrd="0" presId="urn:microsoft.com/office/officeart/2005/8/layout/hList1"/>
    <dgm:cxn modelId="{14AF1B28-8633-0144-B47F-389015AF2218}" srcId="{4F178B20-653A-5B4C-9AE4-1E767F15ECE0}" destId="{8B4B6104-3670-CB4C-B593-30BD63003292}" srcOrd="0" destOrd="0" parTransId="{12FFDEDC-CA9D-FB46-92EB-1024E7356DF2}" sibTransId="{C4E797A2-DA23-D045-AC9F-C737BB89B278}"/>
    <dgm:cxn modelId="{8CDF8932-B525-DB4A-80CA-23DF3E7430F2}" type="presOf" srcId="{A6E4096D-74EE-744A-8DBA-CE56E837E939}" destId="{E26EF469-63E0-A743-B11F-D44CA12899AC}" srcOrd="0" destOrd="0" presId="urn:microsoft.com/office/officeart/2005/8/layout/hList1"/>
    <dgm:cxn modelId="{D06A623B-03AD-DC4E-8A9C-7C17FD25036F}" type="presOf" srcId="{4F178B20-653A-5B4C-9AE4-1E767F15ECE0}" destId="{F745B02E-5CED-DB47-9539-0A4FE8E6B08C}" srcOrd="0" destOrd="0" presId="urn:microsoft.com/office/officeart/2005/8/layout/hList1"/>
    <dgm:cxn modelId="{5F44964A-251C-DC45-AC3C-5E3FDACB7DE1}" type="presOf" srcId="{F56EECAD-E937-094F-BA11-98B9EA41DD82}" destId="{E26EF469-63E0-A743-B11F-D44CA12899AC}" srcOrd="0" destOrd="1" presId="urn:microsoft.com/office/officeart/2005/8/layout/hList1"/>
    <dgm:cxn modelId="{DD80DF5E-BECD-3B45-8400-6B35A002FDC6}" srcId="{8973486D-F872-3244-B1A4-348E74668011}" destId="{DB7A9EE1-97FF-8C46-A1A9-81BE972B1F21}" srcOrd="2" destOrd="0" parTransId="{D281493A-3118-4D46-A612-D8FD3D126D94}" sibTransId="{AF56776A-53CD-9E4C-8320-09482546736B}"/>
    <dgm:cxn modelId="{A0242663-3384-4540-B16C-DD5442FB02EF}" srcId="{015963ED-099D-2E4A-842D-66CB71C9103C}" destId="{4B670B58-DAFC-4046-A1F9-800527EEAF41}" srcOrd="0" destOrd="0" parTransId="{96DDDA34-E8FC-A946-8944-B263D18A7076}" sibTransId="{E76839F4-7F06-E14D-B16A-542A682933FE}"/>
    <dgm:cxn modelId="{8BC93878-2920-6A4A-AD71-D9AA2158DE99}" type="presOf" srcId="{4B670B58-DAFC-4046-A1F9-800527EEAF41}" destId="{376C084B-FF01-4945-87CB-06F44B182C1D}" srcOrd="0" destOrd="0" presId="urn:microsoft.com/office/officeart/2005/8/layout/hList1"/>
    <dgm:cxn modelId="{792B567E-D7AE-D44F-81B4-13F71894D7FB}" srcId="{8973486D-F872-3244-B1A4-348E74668011}" destId="{F56EECAD-E937-094F-BA11-98B9EA41DD82}" srcOrd="1" destOrd="0" parTransId="{E070FF8A-8A07-264F-A4CA-743B7567C8F5}" sibTransId="{A120D25E-2E83-904F-98C6-0D3B21AEC286}"/>
    <dgm:cxn modelId="{0DAB5987-62E2-DD47-A236-BE41BAF2F307}" srcId="{1DD2B596-5069-8D4D-B09A-3E723BED5BFB}" destId="{015963ED-099D-2E4A-842D-66CB71C9103C}" srcOrd="1" destOrd="0" parTransId="{579A5383-EBC0-1E42-949F-2397ECA298ED}" sibTransId="{33C55B72-FF63-764F-A4D4-B16D97F007DD}"/>
    <dgm:cxn modelId="{AE2E0696-414D-F048-9F85-ADB9D8E973A2}" srcId="{1DD2B596-5069-8D4D-B09A-3E723BED5BFB}" destId="{4F178B20-653A-5B4C-9AE4-1E767F15ECE0}" srcOrd="0" destOrd="0" parTransId="{D264C9F1-D643-3B4F-9657-D44A4CBA1B13}" sibTransId="{3B50565F-78CF-F048-8E18-E8E783599FA4}"/>
    <dgm:cxn modelId="{8F64AB96-9042-3744-AA63-5AB4E7B31AC0}" type="presOf" srcId="{46AFBB2C-876D-7744-9F16-2834FB40B8F3}" destId="{E26EF469-63E0-A743-B11F-D44CA12899AC}" srcOrd="0" destOrd="3" presId="urn:microsoft.com/office/officeart/2005/8/layout/hList1"/>
    <dgm:cxn modelId="{1B216997-705A-6140-AEA0-0DEF4326360C}" type="presOf" srcId="{8B4B6104-3670-CB4C-B593-30BD63003292}" destId="{18DC11EA-FEAD-9545-A939-3E89398B2844}" srcOrd="0" destOrd="0" presId="urn:microsoft.com/office/officeart/2005/8/layout/hList1"/>
    <dgm:cxn modelId="{D3F15C9B-06B1-0847-AC4D-871357D57BBB}" type="presOf" srcId="{015963ED-099D-2E4A-842D-66CB71C9103C}" destId="{A0D90FA3-136D-B544-8409-25737BB0A25B}" srcOrd="0" destOrd="0" presId="urn:microsoft.com/office/officeart/2005/8/layout/hList1"/>
    <dgm:cxn modelId="{9512A2AF-47BA-0F4D-984E-699229BA8CAC}" type="presOf" srcId="{DB7A9EE1-97FF-8C46-A1A9-81BE972B1F21}" destId="{E26EF469-63E0-A743-B11F-D44CA12899AC}" srcOrd="0" destOrd="2" presId="urn:microsoft.com/office/officeart/2005/8/layout/hList1"/>
    <dgm:cxn modelId="{BD6E51C3-DF0E-EF4D-A59C-DD65869F6022}" srcId="{1DD2B596-5069-8D4D-B09A-3E723BED5BFB}" destId="{8973486D-F872-3244-B1A4-348E74668011}" srcOrd="2" destOrd="0" parTransId="{0D3B599B-5769-3547-94D2-1FC8ABD1CD26}" sibTransId="{E70DBB51-8103-A346-9DC7-8CEC200BB3E4}"/>
    <dgm:cxn modelId="{BBA2A1DE-FF65-C74F-B8D9-B128F0E28CBF}" type="presOf" srcId="{C42AAAEC-5E48-1A48-A910-BD6DCB9488C9}" destId="{18DC11EA-FEAD-9545-A939-3E89398B2844}" srcOrd="0" destOrd="1" presId="urn:microsoft.com/office/officeart/2005/8/layout/hList1"/>
    <dgm:cxn modelId="{1D42DEEA-5CDA-EF4F-A139-B6A7C3B3F52A}" srcId="{8973486D-F872-3244-B1A4-348E74668011}" destId="{46AFBB2C-876D-7744-9F16-2834FB40B8F3}" srcOrd="3" destOrd="0" parTransId="{2B2A404A-CB3F-EA42-BC59-49DB5CF44831}" sibTransId="{FADED5CB-86C4-5A42-9C73-B03CF9684446}"/>
    <dgm:cxn modelId="{E40A76EC-21D1-6F4F-BFDE-2C2DC201BFAD}" type="presParOf" srcId="{C63044BA-3507-9043-9604-203D49F22C6E}" destId="{4F5E3DA9-EE36-144D-954C-E0A5BE0C5F23}" srcOrd="0" destOrd="0" presId="urn:microsoft.com/office/officeart/2005/8/layout/hList1"/>
    <dgm:cxn modelId="{40641CC8-DFB2-5B40-A6FC-EDE148A25A3C}" type="presParOf" srcId="{4F5E3DA9-EE36-144D-954C-E0A5BE0C5F23}" destId="{F745B02E-5CED-DB47-9539-0A4FE8E6B08C}" srcOrd="0" destOrd="0" presId="urn:microsoft.com/office/officeart/2005/8/layout/hList1"/>
    <dgm:cxn modelId="{5957677F-B612-9948-95F1-17BB2543D5B5}" type="presParOf" srcId="{4F5E3DA9-EE36-144D-954C-E0A5BE0C5F23}" destId="{18DC11EA-FEAD-9545-A939-3E89398B2844}" srcOrd="1" destOrd="0" presId="urn:microsoft.com/office/officeart/2005/8/layout/hList1"/>
    <dgm:cxn modelId="{442D179A-13CE-F94D-915E-59D27F2082D3}" type="presParOf" srcId="{C63044BA-3507-9043-9604-203D49F22C6E}" destId="{8DFA1A4D-2634-3348-AA1B-0DCB70468C55}" srcOrd="1" destOrd="0" presId="urn:microsoft.com/office/officeart/2005/8/layout/hList1"/>
    <dgm:cxn modelId="{F4F1903D-1207-CA46-9441-6094797802EF}" type="presParOf" srcId="{C63044BA-3507-9043-9604-203D49F22C6E}" destId="{D6F5E0A0-5964-4F42-9273-F7CDE3E640CB}" srcOrd="2" destOrd="0" presId="urn:microsoft.com/office/officeart/2005/8/layout/hList1"/>
    <dgm:cxn modelId="{DBFEA5D9-01C6-AC4F-BB75-BACF23A8C8FE}" type="presParOf" srcId="{D6F5E0A0-5964-4F42-9273-F7CDE3E640CB}" destId="{A0D90FA3-136D-B544-8409-25737BB0A25B}" srcOrd="0" destOrd="0" presId="urn:microsoft.com/office/officeart/2005/8/layout/hList1"/>
    <dgm:cxn modelId="{F754F2F1-B01C-8942-BFEF-2EB0953833CC}" type="presParOf" srcId="{D6F5E0A0-5964-4F42-9273-F7CDE3E640CB}" destId="{376C084B-FF01-4945-87CB-06F44B182C1D}" srcOrd="1" destOrd="0" presId="urn:microsoft.com/office/officeart/2005/8/layout/hList1"/>
    <dgm:cxn modelId="{F0CF18FE-7D62-804A-BBAF-B4BBCCB36A21}" type="presParOf" srcId="{C63044BA-3507-9043-9604-203D49F22C6E}" destId="{5E559606-4F25-4048-AB01-07F67436E6FD}" srcOrd="3" destOrd="0" presId="urn:microsoft.com/office/officeart/2005/8/layout/hList1"/>
    <dgm:cxn modelId="{1A22BD63-E51D-A94F-BBD5-487E3F155BBA}" type="presParOf" srcId="{C63044BA-3507-9043-9604-203D49F22C6E}" destId="{2B5F014E-EFC9-D547-B0E0-32F068351203}" srcOrd="4" destOrd="0" presId="urn:microsoft.com/office/officeart/2005/8/layout/hList1"/>
    <dgm:cxn modelId="{44C56F3B-06DB-9A42-97F8-8D51B28C1270}" type="presParOf" srcId="{2B5F014E-EFC9-D547-B0E0-32F068351203}" destId="{89C562EB-4210-AC40-B992-6CAC25C980F5}" srcOrd="0" destOrd="0" presId="urn:microsoft.com/office/officeart/2005/8/layout/hList1"/>
    <dgm:cxn modelId="{09B190B9-F458-B443-A506-33979D825F96}" type="presParOf" srcId="{2B5F014E-EFC9-D547-B0E0-32F068351203}" destId="{E26EF469-63E0-A743-B11F-D44CA12899A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F66C59-DD90-6C47-9035-38FEFE647294}">
      <dsp:nvSpPr>
        <dsp:cNvPr id="0" name=""/>
        <dsp:cNvSpPr/>
      </dsp:nvSpPr>
      <dsp:spPr>
        <a:xfrm rot="5400000">
          <a:off x="2815116" y="115090"/>
          <a:ext cx="1755698" cy="1527457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>
              <a:solidFill>
                <a:schemeClr val="tx1"/>
              </a:solidFill>
            </a:rPr>
            <a:t>Medible</a:t>
          </a:r>
        </a:p>
      </dsp:txBody>
      <dsp:txXfrm rot="-5400000">
        <a:off x="3167265" y="274566"/>
        <a:ext cx="1051399" cy="1208506"/>
      </dsp:txXfrm>
    </dsp:sp>
    <dsp:sp modelId="{3D7CFE66-ED25-6E42-B90E-A42E788B63FB}">
      <dsp:nvSpPr>
        <dsp:cNvPr id="0" name=""/>
        <dsp:cNvSpPr/>
      </dsp:nvSpPr>
      <dsp:spPr>
        <a:xfrm>
          <a:off x="4503044" y="352109"/>
          <a:ext cx="1959359" cy="10534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7DB3E8-A387-6D49-88F8-3E62D957B7A1}">
      <dsp:nvSpPr>
        <dsp:cNvPr id="0" name=""/>
        <dsp:cNvSpPr/>
      </dsp:nvSpPr>
      <dsp:spPr>
        <a:xfrm rot="5400000">
          <a:off x="1165461" y="115090"/>
          <a:ext cx="1755698" cy="1527457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4">
                <a:hueOff val="1765378"/>
                <a:satOff val="0"/>
                <a:lumOff val="-5255"/>
                <a:alphaOff val="0"/>
                <a:shade val="51000"/>
                <a:satMod val="130000"/>
              </a:schemeClr>
            </a:gs>
            <a:gs pos="80000">
              <a:schemeClr val="accent4">
                <a:hueOff val="1765378"/>
                <a:satOff val="0"/>
                <a:lumOff val="-5255"/>
                <a:alphaOff val="0"/>
                <a:shade val="93000"/>
                <a:satMod val="130000"/>
              </a:schemeClr>
            </a:gs>
            <a:gs pos="100000">
              <a:schemeClr val="accent4">
                <a:hueOff val="1765378"/>
                <a:satOff val="0"/>
                <a:lumOff val="-525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>
              <a:solidFill>
                <a:schemeClr val="tx1"/>
              </a:solidFill>
            </a:rPr>
            <a:t>No reactivo</a:t>
          </a:r>
        </a:p>
      </dsp:txBody>
      <dsp:txXfrm rot="-5400000">
        <a:off x="1517610" y="274566"/>
        <a:ext cx="1051399" cy="1208506"/>
      </dsp:txXfrm>
    </dsp:sp>
    <dsp:sp modelId="{093DF60C-FF43-A944-8C94-48E3FF38302A}">
      <dsp:nvSpPr>
        <dsp:cNvPr id="0" name=""/>
        <dsp:cNvSpPr/>
      </dsp:nvSpPr>
      <dsp:spPr>
        <a:xfrm rot="5400000">
          <a:off x="1987128" y="1605327"/>
          <a:ext cx="1755698" cy="1527457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4">
                <a:hueOff val="3530757"/>
                <a:satOff val="0"/>
                <a:lumOff val="-10510"/>
                <a:alphaOff val="0"/>
                <a:shade val="51000"/>
                <a:satMod val="130000"/>
              </a:schemeClr>
            </a:gs>
            <a:gs pos="80000">
              <a:schemeClr val="accent4">
                <a:hueOff val="3530757"/>
                <a:satOff val="0"/>
                <a:lumOff val="-10510"/>
                <a:alphaOff val="0"/>
                <a:shade val="93000"/>
                <a:satMod val="130000"/>
              </a:schemeClr>
            </a:gs>
            <a:gs pos="100000">
              <a:schemeClr val="accent4">
                <a:hueOff val="3530757"/>
                <a:satOff val="0"/>
                <a:lumOff val="-1051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>
              <a:solidFill>
                <a:schemeClr val="tx1"/>
              </a:solidFill>
            </a:rPr>
            <a:t>Costo adecuado</a:t>
          </a:r>
        </a:p>
      </dsp:txBody>
      <dsp:txXfrm rot="-5400000">
        <a:off x="2339277" y="1764803"/>
        <a:ext cx="1051399" cy="1208506"/>
      </dsp:txXfrm>
    </dsp:sp>
    <dsp:sp modelId="{78602425-1AF8-7546-BAAE-98A1519F5D80}">
      <dsp:nvSpPr>
        <dsp:cNvPr id="0" name=""/>
        <dsp:cNvSpPr/>
      </dsp:nvSpPr>
      <dsp:spPr>
        <a:xfrm>
          <a:off x="141889" y="1842346"/>
          <a:ext cx="1896154" cy="10534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E764F6-90EB-6846-98EA-08F61E350C5E}">
      <dsp:nvSpPr>
        <dsp:cNvPr id="0" name=""/>
        <dsp:cNvSpPr/>
      </dsp:nvSpPr>
      <dsp:spPr>
        <a:xfrm rot="5400000">
          <a:off x="3636783" y="1605327"/>
          <a:ext cx="1755698" cy="1527457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4">
                <a:hueOff val="5296135"/>
                <a:satOff val="0"/>
                <a:lumOff val="-15765"/>
                <a:alphaOff val="0"/>
                <a:shade val="51000"/>
                <a:satMod val="130000"/>
              </a:schemeClr>
            </a:gs>
            <a:gs pos="80000">
              <a:schemeClr val="accent4">
                <a:hueOff val="5296135"/>
                <a:satOff val="0"/>
                <a:lumOff val="-15765"/>
                <a:alphaOff val="0"/>
                <a:shade val="93000"/>
                <a:satMod val="130000"/>
              </a:schemeClr>
            </a:gs>
            <a:gs pos="100000">
              <a:schemeClr val="accent4">
                <a:hueOff val="5296135"/>
                <a:satOff val="0"/>
                <a:lumOff val="-1576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>
              <a:solidFill>
                <a:schemeClr val="tx1"/>
              </a:solidFill>
            </a:rPr>
            <a:t>Soluble</a:t>
          </a:r>
        </a:p>
      </dsp:txBody>
      <dsp:txXfrm rot="-5400000">
        <a:off x="3988932" y="1764803"/>
        <a:ext cx="1051399" cy="1208506"/>
      </dsp:txXfrm>
    </dsp:sp>
    <dsp:sp modelId="{1A87C533-BB85-BD4E-BE75-1E788D87115F}">
      <dsp:nvSpPr>
        <dsp:cNvPr id="0" name=""/>
        <dsp:cNvSpPr/>
      </dsp:nvSpPr>
      <dsp:spPr>
        <a:xfrm rot="5400000">
          <a:off x="2815116" y="3095564"/>
          <a:ext cx="1755698" cy="1527457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4">
                <a:hueOff val="7061513"/>
                <a:satOff val="0"/>
                <a:lumOff val="-21020"/>
                <a:alphaOff val="0"/>
                <a:shade val="51000"/>
                <a:satMod val="130000"/>
              </a:schemeClr>
            </a:gs>
            <a:gs pos="80000">
              <a:schemeClr val="accent4">
                <a:hueOff val="7061513"/>
                <a:satOff val="0"/>
                <a:lumOff val="-21020"/>
                <a:alphaOff val="0"/>
                <a:shade val="93000"/>
                <a:satMod val="130000"/>
              </a:schemeClr>
            </a:gs>
            <a:gs pos="100000">
              <a:schemeClr val="accent4">
                <a:hueOff val="7061513"/>
                <a:satOff val="0"/>
                <a:lumOff val="-2102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>
              <a:solidFill>
                <a:schemeClr val="tx1"/>
              </a:solidFill>
            </a:rPr>
            <a:t>Seguro</a:t>
          </a:r>
        </a:p>
      </dsp:txBody>
      <dsp:txXfrm rot="-5400000">
        <a:off x="3167265" y="3255040"/>
        <a:ext cx="1051399" cy="1208506"/>
      </dsp:txXfrm>
    </dsp:sp>
    <dsp:sp modelId="{0F5FA89F-5675-4540-8E7F-3DB1469C3EA8}">
      <dsp:nvSpPr>
        <dsp:cNvPr id="0" name=""/>
        <dsp:cNvSpPr/>
      </dsp:nvSpPr>
      <dsp:spPr>
        <a:xfrm>
          <a:off x="4503044" y="3332584"/>
          <a:ext cx="1959359" cy="10534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D318BC-897F-BD4F-AEDE-1C374F252168}">
      <dsp:nvSpPr>
        <dsp:cNvPr id="0" name=""/>
        <dsp:cNvSpPr/>
      </dsp:nvSpPr>
      <dsp:spPr>
        <a:xfrm rot="5400000">
          <a:off x="1165461" y="3095564"/>
          <a:ext cx="1755698" cy="1527457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4">
                <a:hueOff val="8826891"/>
                <a:satOff val="0"/>
                <a:lumOff val="-26275"/>
                <a:alphaOff val="0"/>
                <a:shade val="51000"/>
                <a:satMod val="130000"/>
              </a:schemeClr>
            </a:gs>
            <a:gs pos="80000">
              <a:schemeClr val="accent4">
                <a:hueOff val="8826891"/>
                <a:satOff val="0"/>
                <a:lumOff val="-26275"/>
                <a:alphaOff val="0"/>
                <a:shade val="93000"/>
                <a:satMod val="130000"/>
              </a:schemeClr>
            </a:gs>
            <a:gs pos="100000">
              <a:schemeClr val="accent4">
                <a:hueOff val="8826891"/>
                <a:satOff val="0"/>
                <a:lumOff val="-2627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>
              <a:solidFill>
                <a:schemeClr val="tx1"/>
              </a:solidFill>
            </a:rPr>
            <a:t>Similar al fluido</a:t>
          </a:r>
        </a:p>
      </dsp:txBody>
      <dsp:txXfrm rot="-5400000">
        <a:off x="1517610" y="3255040"/>
        <a:ext cx="1051399" cy="12085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45B02E-5CED-DB47-9539-0A4FE8E6B08C}">
      <dsp:nvSpPr>
        <dsp:cNvPr id="0" name=""/>
        <dsp:cNvSpPr/>
      </dsp:nvSpPr>
      <dsp:spPr>
        <a:xfrm>
          <a:off x="2874" y="1216413"/>
          <a:ext cx="2802690" cy="92160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200" kern="1200" dirty="0"/>
            <a:t>Naturales</a:t>
          </a:r>
        </a:p>
      </dsp:txBody>
      <dsp:txXfrm>
        <a:off x="2874" y="1216413"/>
        <a:ext cx="2802690" cy="921600"/>
      </dsp:txXfrm>
    </dsp:sp>
    <dsp:sp modelId="{18DC11EA-FEAD-9545-A939-3E89398B2844}">
      <dsp:nvSpPr>
        <dsp:cNvPr id="0" name=""/>
        <dsp:cNvSpPr/>
      </dsp:nvSpPr>
      <dsp:spPr>
        <a:xfrm>
          <a:off x="2874" y="2138013"/>
          <a:ext cx="2802690" cy="2064240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2000" kern="1200" dirty="0"/>
            <a:t>NaCl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2000" kern="1200" dirty="0"/>
            <a:t>KCl</a:t>
          </a:r>
        </a:p>
      </dsp:txBody>
      <dsp:txXfrm>
        <a:off x="2874" y="2138013"/>
        <a:ext cx="2802690" cy="2064240"/>
      </dsp:txXfrm>
    </dsp:sp>
    <dsp:sp modelId="{A0D90FA3-136D-B544-8409-25737BB0A25B}">
      <dsp:nvSpPr>
        <dsp:cNvPr id="0" name=""/>
        <dsp:cNvSpPr/>
      </dsp:nvSpPr>
      <dsp:spPr>
        <a:xfrm>
          <a:off x="3197941" y="1216413"/>
          <a:ext cx="2802690" cy="921600"/>
        </a:xfrm>
        <a:prstGeom prst="rect">
          <a:avLst/>
        </a:prstGeom>
        <a:solidFill>
          <a:schemeClr val="accent4">
            <a:hueOff val="4413446"/>
            <a:satOff val="0"/>
            <a:lumOff val="-13138"/>
            <a:alphaOff val="0"/>
          </a:schemeClr>
        </a:solidFill>
        <a:ln w="25400" cap="flat" cmpd="sng" algn="ctr">
          <a:solidFill>
            <a:schemeClr val="accent4">
              <a:hueOff val="4413446"/>
              <a:satOff val="0"/>
              <a:lumOff val="-1313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200" kern="1200" dirty="0"/>
            <a:t>Químicos</a:t>
          </a:r>
        </a:p>
      </dsp:txBody>
      <dsp:txXfrm>
        <a:off x="3197941" y="1216413"/>
        <a:ext cx="2802690" cy="921600"/>
      </dsp:txXfrm>
    </dsp:sp>
    <dsp:sp modelId="{376C084B-FF01-4945-87CB-06F44B182C1D}">
      <dsp:nvSpPr>
        <dsp:cNvPr id="0" name=""/>
        <dsp:cNvSpPr/>
      </dsp:nvSpPr>
      <dsp:spPr>
        <a:xfrm>
          <a:off x="3197941" y="2138013"/>
          <a:ext cx="2802690" cy="2064240"/>
        </a:xfrm>
        <a:prstGeom prst="rect">
          <a:avLst/>
        </a:prstGeom>
        <a:solidFill>
          <a:schemeClr val="accent4">
            <a:tint val="40000"/>
            <a:alpha val="90000"/>
            <a:hueOff val="4994793"/>
            <a:satOff val="-41574"/>
            <a:lumOff val="-3633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4994793"/>
              <a:satOff val="-41574"/>
              <a:lumOff val="-363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2800" b="1" kern="1200" dirty="0">
              <a:solidFill>
                <a:schemeClr val="tx2">
                  <a:lumMod val="60000"/>
                  <a:lumOff val="40000"/>
                </a:schemeClr>
              </a:solidFill>
            </a:rPr>
            <a:t>Rodamina WT</a:t>
          </a:r>
        </a:p>
      </dsp:txBody>
      <dsp:txXfrm>
        <a:off x="3197941" y="2138013"/>
        <a:ext cx="2802690" cy="2064240"/>
      </dsp:txXfrm>
    </dsp:sp>
    <dsp:sp modelId="{89C562EB-4210-AC40-B992-6CAC25C980F5}">
      <dsp:nvSpPr>
        <dsp:cNvPr id="0" name=""/>
        <dsp:cNvSpPr/>
      </dsp:nvSpPr>
      <dsp:spPr>
        <a:xfrm>
          <a:off x="6393008" y="1216413"/>
          <a:ext cx="2802690" cy="921600"/>
        </a:xfrm>
        <a:prstGeom prst="rect">
          <a:avLst/>
        </a:prstGeom>
        <a:solidFill>
          <a:schemeClr val="accent4">
            <a:hueOff val="8826891"/>
            <a:satOff val="0"/>
            <a:lumOff val="-26275"/>
            <a:alphaOff val="0"/>
          </a:schemeClr>
        </a:solidFill>
        <a:ln w="25400" cap="flat" cmpd="sng" algn="ctr">
          <a:solidFill>
            <a:schemeClr val="accent4">
              <a:hueOff val="8826891"/>
              <a:satOff val="0"/>
              <a:lumOff val="-262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200" kern="1200" dirty="0"/>
            <a:t>Radioactivos</a:t>
          </a:r>
        </a:p>
      </dsp:txBody>
      <dsp:txXfrm>
        <a:off x="6393008" y="1216413"/>
        <a:ext cx="2802690" cy="921600"/>
      </dsp:txXfrm>
    </dsp:sp>
    <dsp:sp modelId="{E26EF469-63E0-A743-B11F-D44CA12899AC}">
      <dsp:nvSpPr>
        <dsp:cNvPr id="0" name=""/>
        <dsp:cNvSpPr/>
      </dsp:nvSpPr>
      <dsp:spPr>
        <a:xfrm>
          <a:off x="6393008" y="2138013"/>
          <a:ext cx="2802690" cy="2064240"/>
        </a:xfrm>
        <a:prstGeom prst="rect">
          <a:avLst/>
        </a:prstGeom>
        <a:solidFill>
          <a:schemeClr val="accent4">
            <a:tint val="40000"/>
            <a:alpha val="90000"/>
            <a:hueOff val="9989585"/>
            <a:satOff val="-83149"/>
            <a:lumOff val="-7267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9989585"/>
              <a:satOff val="-83149"/>
              <a:lumOff val="-726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2800" b="1" kern="1200" dirty="0">
              <a:solidFill>
                <a:schemeClr val="tx2">
                  <a:lumMod val="60000"/>
                  <a:lumOff val="40000"/>
                </a:schemeClr>
              </a:solidFill>
            </a:rPr>
            <a:t>131 Yodo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2800" b="1" kern="1200" dirty="0">
              <a:solidFill>
                <a:schemeClr val="tx2">
                  <a:lumMod val="60000"/>
                  <a:lumOff val="40000"/>
                </a:schemeClr>
              </a:solidFill>
            </a:rPr>
            <a:t>82 Bromo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2800" b="1" kern="1200" dirty="0">
              <a:solidFill>
                <a:schemeClr val="tx2">
                  <a:lumMod val="60000"/>
                  <a:lumOff val="40000"/>
                </a:schemeClr>
              </a:solidFill>
            </a:rPr>
            <a:t>99 Tecnecio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2800" b="1" kern="1200" dirty="0">
              <a:solidFill>
                <a:schemeClr val="tx2">
                  <a:lumMod val="60000"/>
                  <a:lumOff val="40000"/>
                </a:schemeClr>
              </a:solidFill>
            </a:rPr>
            <a:t>Tritio</a:t>
          </a:r>
          <a:endParaRPr lang="es-MX" sz="3200" b="1" kern="1200" dirty="0">
            <a:solidFill>
              <a:schemeClr val="tx2">
                <a:lumMod val="60000"/>
                <a:lumOff val="40000"/>
              </a:schemeClr>
            </a:solidFill>
          </a:endParaRPr>
        </a:p>
      </dsp:txBody>
      <dsp:txXfrm>
        <a:off x="6393008" y="2138013"/>
        <a:ext cx="2802690" cy="20642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D22312-3E5A-8847-A0DE-96BB0C5C37F8}" type="datetimeFigureOut">
              <a:rPr lang="es-CL" smtClean="0"/>
              <a:t>09-04-25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700D16-A560-2D4E-86BD-AFBF2A2A90F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570598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59133" y="826940"/>
            <a:ext cx="10313705" cy="3160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02278" y="4092414"/>
            <a:ext cx="7423381" cy="457200"/>
          </a:xfrm>
        </p:spPr>
        <p:txBody>
          <a:bodyPr lIns="0" tIns="0" rIns="0" bIns="0" anchor="t" anchorCtr="0">
            <a:normAutofit/>
          </a:bodyPr>
          <a:lstStyle>
            <a:lvl1pPr algn="r">
              <a:defRPr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8502" y="5186282"/>
            <a:ext cx="5407157" cy="533400"/>
          </a:xfrm>
        </p:spPr>
        <p:txBody>
          <a:bodyPr lIns="0" tIns="0" rIns="0">
            <a:normAutofit/>
          </a:bodyPr>
          <a:lstStyle>
            <a:lvl1pPr marL="0" indent="0" algn="r">
              <a:buNone/>
              <a:defRPr sz="2400" b="0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MX" dirty="0"/>
              <a:t>Haz clic para editar el estilo de subtítulo del patrón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4064000" y="0"/>
            <a:ext cx="0" cy="68580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128000" y="5821"/>
            <a:ext cx="0" cy="68580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A7E06C3-0A8E-5547-9A65-B3A16340AFF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CL"/>
              <a:t>Trazado Nuclear - JCSalas - 2025</a:t>
            </a:r>
            <a:endParaRPr lang="es-CL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3DDB012-9295-E946-8F93-F5D14E88AC1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29B791-8247-6C49-A15A-3D6D34CD3623}" type="slidenum">
              <a:rPr lang="es-CL" smtClean="0"/>
              <a:t>‹Nº›</a:t>
            </a:fld>
            <a:endParaRPr lang="es-CL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9EDE41F5-6B91-45AB-72BA-76FB2BE298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2731" y="248944"/>
            <a:ext cx="2514158" cy="894056"/>
          </a:xfrm>
          <a:prstGeom prst="rect">
            <a:avLst/>
          </a:prstGeom>
        </p:spPr>
      </p:pic>
      <p:sp>
        <p:nvSpPr>
          <p:cNvPr id="15" name="Rectángulo 14">
            <a:extLst>
              <a:ext uri="{FF2B5EF4-FFF2-40B4-BE49-F238E27FC236}">
                <a16:creationId xmlns:a16="http://schemas.microsoft.com/office/drawing/2014/main" id="{F6A98A3D-E069-FFAE-CAAF-0B5B05BC3952}"/>
              </a:ext>
            </a:extLst>
          </p:cNvPr>
          <p:cNvSpPr/>
          <p:nvPr userDrawn="1"/>
        </p:nvSpPr>
        <p:spPr>
          <a:xfrm>
            <a:off x="10072048" y="248944"/>
            <a:ext cx="1951630" cy="720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C87F1D37-AB0C-C635-011E-80D83B62866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7812" y="1762286"/>
            <a:ext cx="3556000" cy="2006600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DF63CB16-A3C8-9163-D4B5-CE9CE4E8770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404043" y="1784245"/>
            <a:ext cx="3479800" cy="1955800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90A48F1D-8228-65A7-214E-253B5532C66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014074" y="1779668"/>
            <a:ext cx="3619500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029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/>
            </a:lvl1pPr>
            <a:lvl2pPr marL="447675" indent="-174625">
              <a:tabLst/>
              <a:defRPr sz="2000"/>
            </a:lvl2pPr>
            <a:lvl3pPr marL="720725" indent="-173038">
              <a:tabLst/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82400" y="6355081"/>
            <a:ext cx="604837" cy="365125"/>
          </a:xfrm>
        </p:spPr>
        <p:txBody>
          <a:bodyPr/>
          <a:lstStyle>
            <a:lvl1pPr>
              <a:defRPr sz="1300" b="1">
                <a:latin typeface="Arial" pitchFamily="34" charset="0"/>
                <a:cs typeface="Arial" pitchFamily="34" charset="0"/>
              </a:defRPr>
            </a:lvl1pPr>
          </a:lstStyle>
          <a:p>
            <a:fld id="{9E29B791-8247-6C49-A15A-3D6D34CD3623}" type="slidenum">
              <a:rPr lang="es-CL" smtClean="0"/>
              <a:t>‹Nº›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D1EA1B9-0E0A-D447-A99E-DF684BB7938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s-CL"/>
              <a:t>Trazado Nuclear - JCSalas - 2025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717313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3168" y="1219200"/>
            <a:ext cx="4978400" cy="4968239"/>
          </a:xfrm>
        </p:spPr>
        <p:txBody>
          <a:bodyPr>
            <a:normAutofit/>
          </a:bodyPr>
          <a:lstStyle>
            <a:lvl1pPr>
              <a:spcAft>
                <a:spcPts val="567"/>
              </a:spcAft>
              <a:defRPr sz="2400"/>
            </a:lvl1pPr>
            <a:lvl2pPr>
              <a:spcAft>
                <a:spcPts val="567"/>
              </a:spcAft>
              <a:defRPr sz="1600"/>
            </a:lvl2pPr>
            <a:lvl3pPr>
              <a:spcAft>
                <a:spcPts val="567"/>
              </a:spcAft>
              <a:defRPr sz="1600"/>
            </a:lvl3pPr>
            <a:lvl4pPr>
              <a:spcAft>
                <a:spcPts val="567"/>
              </a:spcAft>
              <a:defRPr sz="1600"/>
            </a:lvl4pPr>
            <a:lvl5pPr>
              <a:spcAft>
                <a:spcPts val="567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219200"/>
            <a:ext cx="4978400" cy="4968239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spcAft>
                <a:spcPts val="567"/>
              </a:spcAft>
              <a:defRPr sz="1600"/>
            </a:lvl2pPr>
            <a:lvl3pPr>
              <a:spcAft>
                <a:spcPts val="567"/>
              </a:spcAft>
              <a:defRPr sz="1600"/>
            </a:lvl3pPr>
            <a:lvl4pPr>
              <a:spcAft>
                <a:spcPts val="567"/>
              </a:spcAft>
              <a:defRPr sz="1600"/>
            </a:lvl4pPr>
            <a:lvl5pPr>
              <a:spcAft>
                <a:spcPts val="567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9B791-8247-6C49-A15A-3D6D34CD3623}" type="slidenum">
              <a:rPr lang="es-CL" smtClean="0"/>
              <a:t>‹Nº›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7564D84-E591-894C-B666-175888995A6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s-CL"/>
              <a:t>Trazado Nuclear - JCSalas - 2025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255707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9B791-8247-6C49-A15A-3D6D34CD3623}" type="slidenum">
              <a:rPr lang="es-CL" smtClean="0"/>
              <a:t>‹Nº›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0DF05CA-78EB-1340-A060-5E05D5C87DE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s-CL" dirty="0"/>
              <a:t>Trazado Nuclear - </a:t>
            </a:r>
            <a:r>
              <a:rPr lang="es-CL" dirty="0" err="1"/>
              <a:t>JCSalas</a:t>
            </a:r>
            <a:r>
              <a:rPr lang="es-CL" dirty="0"/>
              <a:t> - 2025</a:t>
            </a:r>
          </a:p>
        </p:txBody>
      </p:sp>
    </p:spTree>
    <p:extLst>
      <p:ext uri="{BB962C8B-B14F-4D97-AF65-F5344CB8AC3E}">
        <p14:creationId xmlns:p14="http://schemas.microsoft.com/office/powerpoint/2010/main" val="1435804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0528" y="1709740"/>
            <a:ext cx="8126923" cy="2852737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20528" y="4589465"/>
            <a:ext cx="8126923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9" name="Marcador de pie de página 3">
            <a:extLst>
              <a:ext uri="{FF2B5EF4-FFF2-40B4-BE49-F238E27FC236}">
                <a16:creationId xmlns:a16="http://schemas.microsoft.com/office/drawing/2014/main" id="{60390CA2-FFCC-8C41-97E9-6A128D2B5ED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s-CL"/>
              <a:t>Trazado Nuclear - JCSalas - 2025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758734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Header y títu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2"/>
          <p:cNvSpPr>
            <a:spLocks noGrp="1"/>
          </p:cNvSpPr>
          <p:nvPr>
            <p:ph idx="1"/>
          </p:nvPr>
        </p:nvSpPr>
        <p:spPr>
          <a:xfrm>
            <a:off x="886692" y="1204041"/>
            <a:ext cx="10695709" cy="331005"/>
          </a:xfrm>
        </p:spPr>
        <p:txBody>
          <a:bodyPr wrap="square">
            <a:noAutofit/>
          </a:bodyPr>
          <a:lstStyle>
            <a:lvl1pPr>
              <a:defRPr sz="1310"/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wrap="square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s-CL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582401" y="6390222"/>
            <a:ext cx="521137" cy="365126"/>
          </a:xfrm>
          <a:prstGeom prst="rect">
            <a:avLst/>
          </a:prstGeom>
        </p:spPr>
        <p:txBody>
          <a:bodyPr anchor="ctr"/>
          <a:lstStyle>
            <a:lvl1pPr algn="r">
              <a:defRPr sz="1072">
                <a:solidFill>
                  <a:schemeClr val="tx2"/>
                </a:solidFill>
              </a:defRPr>
            </a:lvl1pPr>
          </a:lstStyle>
          <a:p>
            <a:fld id="{7F1305A3-CA19-4731-8D26-1E16275A69B8}" type="slidenum">
              <a:rPr lang="es-ES" smtClean="0">
                <a:solidFill>
                  <a:srgbClr val="606060"/>
                </a:solidFill>
              </a:rPr>
              <a:pPr/>
              <a:t>‹Nº›</a:t>
            </a:fld>
            <a:endParaRPr lang="es-ES" dirty="0">
              <a:solidFill>
                <a:srgbClr val="606060"/>
              </a:solidFill>
            </a:endParaRPr>
          </a:p>
        </p:txBody>
      </p:sp>
      <p:sp>
        <p:nvSpPr>
          <p:cNvPr id="2" name="Marcador de pie de página 3">
            <a:extLst>
              <a:ext uri="{FF2B5EF4-FFF2-40B4-BE49-F238E27FC236}">
                <a16:creationId xmlns:a16="http://schemas.microsoft.com/office/drawing/2014/main" id="{5E4E8848-5ABB-FDB4-D25A-A9B4B86CF2F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s-CL"/>
              <a:t>Trazado Nuclear - JCSalas - 2025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842540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lang="es-CL" dirty="0"/>
              <a:t>Agenda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3968457" y="1085031"/>
            <a:ext cx="6473320" cy="4483786"/>
          </a:xfrm>
        </p:spPr>
        <p:txBody>
          <a:bodyPr wrap="square">
            <a:noAutofit/>
          </a:bodyPr>
          <a:lstStyle>
            <a:lvl1pPr>
              <a:lnSpc>
                <a:spcPct val="250000"/>
              </a:lnSpc>
              <a:spcBef>
                <a:spcPts val="0"/>
              </a:spcBef>
              <a:spcAft>
                <a:spcPts val="238"/>
              </a:spcAft>
              <a:defRPr sz="1905" b="0"/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582401" y="6390222"/>
            <a:ext cx="521137" cy="365126"/>
          </a:xfrm>
          <a:prstGeom prst="rect">
            <a:avLst/>
          </a:prstGeom>
        </p:spPr>
        <p:txBody>
          <a:bodyPr anchor="ctr"/>
          <a:lstStyle>
            <a:lvl1pPr algn="r">
              <a:defRPr sz="1072">
                <a:solidFill>
                  <a:schemeClr val="tx2"/>
                </a:solidFill>
              </a:defRPr>
            </a:lvl1pPr>
          </a:lstStyle>
          <a:p>
            <a:fld id="{7F1305A3-CA19-4731-8D26-1E16275A69B8}" type="slidenum">
              <a:rPr lang="es-ES" smtClean="0">
                <a:solidFill>
                  <a:srgbClr val="606060"/>
                </a:solidFill>
              </a:rPr>
              <a:pPr/>
              <a:t>‹Nº›</a:t>
            </a:fld>
            <a:endParaRPr lang="es-ES" dirty="0">
              <a:solidFill>
                <a:srgbClr val="606060"/>
              </a:solidFill>
            </a:endParaRPr>
          </a:p>
        </p:txBody>
      </p:sp>
      <p:sp>
        <p:nvSpPr>
          <p:cNvPr id="3" name="Marcador de pie de página 3">
            <a:extLst>
              <a:ext uri="{FF2B5EF4-FFF2-40B4-BE49-F238E27FC236}">
                <a16:creationId xmlns:a16="http://schemas.microsoft.com/office/drawing/2014/main" id="{97CD23B8-4011-2CAD-BD8F-1B13543E87A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s-CL"/>
              <a:t>Trazado Nuclear - JCSalas - 2025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622126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61427" y="332656"/>
            <a:ext cx="9547350" cy="5334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s-MX" dirty="0"/>
              <a:t>Haz clic para modificar el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168" y="1628787"/>
            <a:ext cx="10261600" cy="453651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s-MX" dirty="0"/>
              <a:t>Haga clic para modificar los estilos de texto del patrón</a:t>
            </a:r>
          </a:p>
          <a:p>
            <a:pPr lvl="1"/>
            <a:r>
              <a:rPr lang="es-MX" dirty="0"/>
              <a:t>Segundo nivel</a:t>
            </a:r>
          </a:p>
          <a:p>
            <a:pPr lvl="2"/>
            <a:r>
              <a:rPr lang="es-MX" dirty="0"/>
              <a:t>Tercer nivel</a:t>
            </a:r>
          </a:p>
          <a:p>
            <a:pPr lvl="3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82400" y="6338883"/>
            <a:ext cx="604837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300" b="1">
                <a:solidFill>
                  <a:schemeClr val="tx1"/>
                </a:solidFill>
              </a:defRPr>
            </a:lvl1pPr>
          </a:lstStyle>
          <a:p>
            <a:fld id="{9E29B791-8247-6C49-A15A-3D6D34CD3623}" type="slidenum">
              <a:rPr lang="es-CL" smtClean="0"/>
              <a:t>‹Nº›</a:t>
            </a:fld>
            <a:endParaRPr lang="es-CL"/>
          </a:p>
        </p:txBody>
      </p:sp>
      <p:cxnSp>
        <p:nvCxnSpPr>
          <p:cNvPr id="9" name="Straight Connector 8"/>
          <p:cNvCxnSpPr/>
          <p:nvPr/>
        </p:nvCxnSpPr>
        <p:spPr>
          <a:xfrm>
            <a:off x="11582400" y="6237312"/>
            <a:ext cx="6048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975360" y="990600"/>
            <a:ext cx="102616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975360" y="6234264"/>
            <a:ext cx="10261600" cy="3048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3E607A9-EB4C-4840-A274-91CC4DFDBD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CL"/>
              <a:t>Trazado Nuclear - JCSalas - 2025</a:t>
            </a:r>
            <a:endParaRPr lang="es-CL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5FD2323-5B36-A706-95D3-4808377F44D4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612271" y="348419"/>
            <a:ext cx="1272547" cy="452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220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2">
              <a:lumMod val="75000"/>
            </a:schemeClr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166688" indent="-166688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SzPct val="120000"/>
        <a:buFont typeface="Arial" pitchFamily="34" charset="0"/>
        <a:buChar char="•"/>
        <a:defRPr sz="2800" b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23888" indent="-198438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accent1"/>
        </a:buClr>
        <a:buSzPct val="120000"/>
        <a:buFont typeface="Arial" pitchFamily="34" charset="0"/>
        <a:buChar char="•"/>
        <a:tabLst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60463" indent="-198438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tx1"/>
        </a:buClr>
        <a:buFont typeface="Arial" pitchFamily="34" charset="0"/>
        <a:buChar char="–"/>
        <a:tabLst/>
        <a:defRPr sz="2000" i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344488" indent="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Tx/>
        <a:buNone/>
        <a:defRPr sz="2000" i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511175" indent="-166688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tx1"/>
        </a:buClr>
        <a:buFont typeface="Arial" pitchFamily="34" charset="0"/>
        <a:buChar char="»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image" Target="../media/image6.png"/><Relationship Id="rId16" Type="http://schemas.openxmlformats.org/officeDocument/2006/relationships/image" Target="../media/image20.jp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jp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4" Type="http://schemas.openxmlformats.org/officeDocument/2006/relationships/image" Target="../media/image8.jpeg"/><Relationship Id="rId9" Type="http://schemas.openxmlformats.org/officeDocument/2006/relationships/image" Target="../media/image13.jpeg"/><Relationship Id="rId1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444B8D-25D8-AE97-2101-ACBB5C030CD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CL" dirty="0"/>
              <a:t>Medición de Flujos e Integridad de Ductos Utilizando Técnicas Nucleares​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6C64E5B-47CB-B8CA-810A-BBEA7865CB1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L" dirty="0" err="1"/>
              <a:t>Fluent</a:t>
            </a:r>
            <a:r>
              <a:rPr lang="es-CL" dirty="0"/>
              <a:t> Pipe 2025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521EC2F-E098-1A7D-E7B9-0800E863BC7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CL"/>
              <a:t>Trazado Nuclear - JCSalas - 2025</a:t>
            </a:r>
            <a:endParaRPr lang="es-CL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B7397D5-158F-1C7E-B324-AE7F9E77035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29B791-8247-6C49-A15A-3D6D34CD3623}" type="slidenum">
              <a:rPr lang="es-CL" smtClean="0"/>
              <a:t>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120760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E5CB42-352B-0571-F0CB-3C3FF45DA7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/>
              <a:t>Medición de flujos en cañerías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6EA2C9B5-8658-0DAC-8E20-406543DE0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9B791-8247-6C49-A15A-3D6D34CD3623}" type="slidenum">
              <a:rPr lang="es-CL" smtClean="0"/>
              <a:t>10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650BD05-FDA8-4B23-1BB8-BF69A956A15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s-CL"/>
              <a:t>Trazado Nuclear - JCSalas - 2025</a:t>
            </a:r>
            <a:endParaRPr lang="es-CL" dirty="0"/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8D4F1115-4ECD-3575-D52F-7497A5F61E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363" y="1433015"/>
            <a:ext cx="10130978" cy="4366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04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D84319-D895-289A-1237-47C2D161C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Aplicaciones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AD7E958D-9471-A016-BB27-71BB04602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9B791-8247-6C49-A15A-3D6D34CD3623}" type="slidenum">
              <a:rPr lang="es-CL" smtClean="0"/>
              <a:t>11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A3E0470-DB3D-E9C2-ADBD-B2DCF7D02C9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s-CL"/>
              <a:t>Trazado Nuclear - JCSalas - 2025</a:t>
            </a:r>
            <a:endParaRPr lang="es-CL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74D1630-3115-FC3B-C4A2-942F4295FE97}"/>
              </a:ext>
            </a:extLst>
          </p:cNvPr>
          <p:cNvSpPr txBox="1"/>
          <p:nvPr/>
        </p:nvSpPr>
        <p:spPr>
          <a:xfrm>
            <a:off x="961426" y="1166307"/>
            <a:ext cx="80733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Medición de Flujos</a:t>
            </a:r>
          </a:p>
          <a:p>
            <a:r>
              <a:rPr lang="es-CL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Contrastación de equipos medidores de flujos</a:t>
            </a:r>
          </a:p>
        </p:txBody>
      </p:sp>
    </p:spTree>
    <p:extLst>
      <p:ext uri="{BB962C8B-B14F-4D97-AF65-F5344CB8AC3E}">
        <p14:creationId xmlns:p14="http://schemas.microsoft.com/office/powerpoint/2010/main" val="19280373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1179D1-4D5E-9C0F-61B4-2DBC33B71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Ejemplo de aplicación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3071E4E7-6FC7-6642-4362-FB9254EAA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9B791-8247-6C49-A15A-3D6D34CD3623}" type="slidenum">
              <a:rPr lang="es-CL" smtClean="0"/>
              <a:t>12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E08EB48-E0B5-358E-0642-81B25F62C88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s-CL"/>
              <a:t>Trazado Nuclear - JCSalas - 2025</a:t>
            </a:r>
            <a:endParaRPr lang="es-CL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54B5125-EC3A-E6CC-1DF2-AFB95352D9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111" y="2480903"/>
            <a:ext cx="4127500" cy="22606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0E1A9707-4F22-FEC4-83E0-3BCB9B3560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2498" y="1357927"/>
            <a:ext cx="3403600" cy="41910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33DFD4F6-1C5E-E108-F5CB-A5BC4B3117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4985" y="2150703"/>
            <a:ext cx="3695700" cy="292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8906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E5CB42-352B-0571-F0CB-3C3FF45DA7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/>
              <a:t>Medición de flujos en canales abiertos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6EA2C9B5-8658-0DAC-8E20-406543DE0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9B791-8247-6C49-A15A-3D6D34CD3623}" type="slidenum">
              <a:rPr lang="es-CL" smtClean="0"/>
              <a:t>13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650BD05-FDA8-4B23-1BB8-BF69A956A15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s-CL"/>
              <a:t>Trazado Nuclear - JCSalas - 2025</a:t>
            </a:r>
            <a:endParaRPr lang="es-CL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B44B17F8-7B12-BEFA-2A3F-243E2A05A5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6902" y="1898650"/>
            <a:ext cx="4648200" cy="30607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C4F1C16B-F628-9718-E788-2ACDF74D32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2898" y="1898650"/>
            <a:ext cx="4902200" cy="306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9705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E5CB42-352B-0571-F0CB-3C3FF45DA7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/>
              <a:t>Medición de flujos en canales abiertos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6EA2C9B5-8658-0DAC-8E20-406543DE0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9B791-8247-6C49-A15A-3D6D34CD3623}" type="slidenum">
              <a:rPr lang="es-CL" smtClean="0"/>
              <a:t>14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650BD05-FDA8-4B23-1BB8-BF69A956A15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s-CL"/>
              <a:t>Trazado Nuclear - JCSalas - 2025</a:t>
            </a:r>
            <a:endParaRPr lang="es-CL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BE6C6F1-509B-B450-391F-F30547C5B11F}"/>
              </a:ext>
            </a:extLst>
          </p:cNvPr>
          <p:cNvSpPr txBox="1"/>
          <p:nvPr/>
        </p:nvSpPr>
        <p:spPr>
          <a:xfrm>
            <a:off x="6948878" y="1687474"/>
            <a:ext cx="4935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Caudal se determina por balance de masa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DD37CF7A-D3CE-7748-9B78-3C5E84475833}"/>
                  </a:ext>
                </a:extLst>
              </p:cNvPr>
              <p:cNvSpPr txBox="1"/>
              <p:nvPr/>
            </p:nvSpPr>
            <p:spPr>
              <a:xfrm>
                <a:off x="6502021" y="2785201"/>
                <a:ext cx="4935940" cy="12875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3600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s-E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E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36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s-ES" sz="36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s-E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36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s-ES" sz="36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b>
                          </m:sSub>
                        </m:den>
                      </m:f>
                      <m:r>
                        <a:rPr lang="es-E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</m:t>
                      </m:r>
                      <m:r>
                        <a:rPr lang="es-E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es-CL" sz="3600" dirty="0"/>
              </a:p>
            </p:txBody>
          </p:sp>
        </mc:Choice>
        <mc:Fallback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DD37CF7A-D3CE-7748-9B78-3C5E844758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2021" y="2785201"/>
                <a:ext cx="4935940" cy="1287597"/>
              </a:xfrm>
              <a:prstGeom prst="rect">
                <a:avLst/>
              </a:prstGeom>
              <a:blipFill>
                <a:blip r:embed="rId2"/>
                <a:stretch>
                  <a:fillRect b="-4902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Imagen 9">
            <a:extLst>
              <a:ext uri="{FF2B5EF4-FFF2-40B4-BE49-F238E27FC236}">
                <a16:creationId xmlns:a16="http://schemas.microsoft.com/office/drawing/2014/main" id="{0A3AC49D-C8EF-579D-C472-B705C0BB3A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494" y="1687474"/>
            <a:ext cx="5848527" cy="3298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0513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490D3E-1A9C-7C5C-9E45-181A5DCD4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Ejemplo de aplicación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AD41E77A-B6F7-B7C6-29B2-1A4E83D38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9B791-8247-6C49-A15A-3D6D34CD3623}" type="slidenum">
              <a:rPr lang="es-CL" smtClean="0"/>
              <a:t>15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7CFA20E-7555-DF8D-74AD-EFCE0F4E29C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s-CL"/>
              <a:t>Trazado Nuclear - JCSalas - 2025</a:t>
            </a:r>
            <a:endParaRPr lang="es-CL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AA7A0E3B-F709-F528-4507-2788C7F693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5700" y="1289050"/>
            <a:ext cx="7340600" cy="427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6746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E67879-C8D6-3133-2B6F-27A288A96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1709740"/>
            <a:ext cx="9518651" cy="2852737"/>
          </a:xfrm>
        </p:spPr>
        <p:txBody>
          <a:bodyPr/>
          <a:lstStyle/>
          <a:p>
            <a:r>
              <a:rPr lang="es-CL" dirty="0">
                <a:solidFill>
                  <a:schemeClr val="tx1"/>
                </a:solidFill>
              </a:rPr>
              <a:t>Tomografía Gamma de Ductos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ED9B1AE-558F-AEC1-E222-CEC60C7C9BE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s-CL"/>
              <a:t>Trazado Nuclear - JCSalas - 2025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1036591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0703ED-64AD-3DC4-EA90-B839EAC65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Desafío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77A7757D-92E7-B5AD-DA9C-EE6C37189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9B791-8247-6C49-A15A-3D6D34CD3623}" type="slidenum">
              <a:rPr lang="es-CL" smtClean="0"/>
              <a:t>17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E7569B7-DD8C-D800-3CBA-C1918934446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s-CL"/>
              <a:t>Trazado Nuclear - JCSalas - 2025</a:t>
            </a:r>
            <a:endParaRPr lang="es-CL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9B406E5-B981-5A98-9EC0-EDF280028A8D}"/>
              </a:ext>
            </a:extLst>
          </p:cNvPr>
          <p:cNvSpPr txBox="1"/>
          <p:nvPr/>
        </p:nvSpPr>
        <p:spPr>
          <a:xfrm>
            <a:off x="838597" y="990689"/>
            <a:ext cx="104481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Medir espesor base y de incrustaciones o recubrimiento en cañerías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EA69107E-0F54-997C-7691-529C61DCA7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1866321"/>
            <a:ext cx="4013200" cy="386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6419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88AED7-19E7-FC01-6C8F-BF1D355C8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Tomografía Gamma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ABCCB522-7B46-E6D1-A5EC-58EF36848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9B791-8247-6C49-A15A-3D6D34CD3623}" type="slidenum">
              <a:rPr lang="es-CL" smtClean="0"/>
              <a:t>18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7D833E0-7C62-CAF0-01D3-091C75037CC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s-CL"/>
              <a:t>Trazado Nuclear - JCSalas - 2025</a:t>
            </a:r>
            <a:endParaRPr lang="es-CL" dirty="0"/>
          </a:p>
        </p:txBody>
      </p:sp>
      <p:grpSp>
        <p:nvGrpSpPr>
          <p:cNvPr id="18" name="Grupo 17">
            <a:extLst>
              <a:ext uri="{FF2B5EF4-FFF2-40B4-BE49-F238E27FC236}">
                <a16:creationId xmlns:a16="http://schemas.microsoft.com/office/drawing/2014/main" id="{D5077A35-6BA9-29E4-E441-0A6DF080EBAE}"/>
              </a:ext>
            </a:extLst>
          </p:cNvPr>
          <p:cNvGrpSpPr/>
          <p:nvPr/>
        </p:nvGrpSpPr>
        <p:grpSpPr>
          <a:xfrm>
            <a:off x="961427" y="1445378"/>
            <a:ext cx="4625922" cy="4331650"/>
            <a:chOff x="259977" y="1541093"/>
            <a:chExt cx="3605847" cy="3537413"/>
          </a:xfrm>
        </p:grpSpPr>
        <p:sp>
          <p:nvSpPr>
            <p:cNvPr id="19" name="타원 16">
              <a:extLst>
                <a:ext uri="{FF2B5EF4-FFF2-40B4-BE49-F238E27FC236}">
                  <a16:creationId xmlns:a16="http://schemas.microsoft.com/office/drawing/2014/main" id="{D67E0CCD-A756-C663-0B20-8CEC202F48C4}"/>
                </a:ext>
              </a:extLst>
            </p:cNvPr>
            <p:cNvSpPr/>
            <p:nvPr/>
          </p:nvSpPr>
          <p:spPr>
            <a:xfrm>
              <a:off x="654424" y="2478741"/>
              <a:ext cx="2205318" cy="220531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20" name="그룹 12">
              <a:extLst>
                <a:ext uri="{FF2B5EF4-FFF2-40B4-BE49-F238E27FC236}">
                  <a16:creationId xmlns:a16="http://schemas.microsoft.com/office/drawing/2014/main" id="{B25790C4-BFD5-E94B-8540-533927007402}"/>
                </a:ext>
              </a:extLst>
            </p:cNvPr>
            <p:cNvGrpSpPr/>
            <p:nvPr/>
          </p:nvGrpSpPr>
          <p:grpSpPr>
            <a:xfrm>
              <a:off x="259977" y="2084294"/>
              <a:ext cx="2994212" cy="2994212"/>
              <a:chOff x="259976" y="2084294"/>
              <a:chExt cx="2994212" cy="2994212"/>
            </a:xfrm>
          </p:grpSpPr>
          <p:cxnSp>
            <p:nvCxnSpPr>
              <p:cNvPr id="37" name="직선 화살표 연결선 10">
                <a:extLst>
                  <a:ext uri="{FF2B5EF4-FFF2-40B4-BE49-F238E27FC236}">
                    <a16:creationId xmlns:a16="http://schemas.microsoft.com/office/drawing/2014/main" id="{A00BFC2F-9FCC-5025-72B8-ED9CB935A498}"/>
                  </a:ext>
                </a:extLst>
              </p:cNvPr>
              <p:cNvCxnSpPr/>
              <p:nvPr/>
            </p:nvCxnSpPr>
            <p:spPr>
              <a:xfrm>
                <a:off x="259976" y="3581400"/>
                <a:ext cx="2994212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직선 화살표 연결선 11">
                <a:extLst>
                  <a:ext uri="{FF2B5EF4-FFF2-40B4-BE49-F238E27FC236}">
                    <a16:creationId xmlns:a16="http://schemas.microsoft.com/office/drawing/2014/main" id="{88FB1867-44E3-2C9C-16FB-64A07D2FF6A0}"/>
                  </a:ext>
                </a:extLst>
              </p:cNvPr>
              <p:cNvCxnSpPr/>
              <p:nvPr/>
            </p:nvCxnSpPr>
            <p:spPr>
              <a:xfrm rot="-5400000">
                <a:off x="259976" y="3581400"/>
                <a:ext cx="2994212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TextBox 17">
              <a:extLst>
                <a:ext uri="{FF2B5EF4-FFF2-40B4-BE49-F238E27FC236}">
                  <a16:creationId xmlns:a16="http://schemas.microsoft.com/office/drawing/2014/main" id="{323CB9DC-147E-F1E7-63C5-FD1CE956CE1D}"/>
                </a:ext>
              </a:extLst>
            </p:cNvPr>
            <p:cNvSpPr txBox="1"/>
            <p:nvPr/>
          </p:nvSpPr>
          <p:spPr>
            <a:xfrm>
              <a:off x="3020219" y="3509158"/>
              <a:ext cx="2840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/>
                <a:t>x</a:t>
              </a:r>
              <a:endParaRPr lang="ko-KR" altLang="en-US" dirty="0"/>
            </a:p>
          </p:txBody>
        </p:sp>
        <p:sp>
          <p:nvSpPr>
            <p:cNvPr id="22" name="TextBox 18">
              <a:extLst>
                <a:ext uri="{FF2B5EF4-FFF2-40B4-BE49-F238E27FC236}">
                  <a16:creationId xmlns:a16="http://schemas.microsoft.com/office/drawing/2014/main" id="{A41BD350-6AF0-56CA-7F2C-C7B58335D51B}"/>
                </a:ext>
              </a:extLst>
            </p:cNvPr>
            <p:cNvSpPr txBox="1"/>
            <p:nvPr/>
          </p:nvSpPr>
          <p:spPr>
            <a:xfrm rot="18900000">
              <a:off x="522628" y="2521681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/>
                <a:t>u</a:t>
              </a:r>
              <a:endParaRPr lang="ko-KR" altLang="en-US" dirty="0"/>
            </a:p>
          </p:txBody>
        </p:sp>
        <p:grpSp>
          <p:nvGrpSpPr>
            <p:cNvPr id="23" name="그룹 23">
              <a:extLst>
                <a:ext uri="{FF2B5EF4-FFF2-40B4-BE49-F238E27FC236}">
                  <a16:creationId xmlns:a16="http://schemas.microsoft.com/office/drawing/2014/main" id="{FE69A004-6FEF-DD00-C515-872AF19480AA}"/>
                </a:ext>
              </a:extLst>
            </p:cNvPr>
            <p:cNvGrpSpPr/>
            <p:nvPr/>
          </p:nvGrpSpPr>
          <p:grpSpPr>
            <a:xfrm rot="18900000">
              <a:off x="2048558" y="1630194"/>
              <a:ext cx="184371" cy="3141164"/>
              <a:chOff x="2102019" y="1984795"/>
              <a:chExt cx="184371" cy="3141164"/>
            </a:xfrm>
          </p:grpSpPr>
          <p:sp>
            <p:nvSpPr>
              <p:cNvPr id="34" name="직사각형 19">
                <a:extLst>
                  <a:ext uri="{FF2B5EF4-FFF2-40B4-BE49-F238E27FC236}">
                    <a16:creationId xmlns:a16="http://schemas.microsoft.com/office/drawing/2014/main" id="{3F16669B-25C4-9B5A-9D67-A367C2E307DD}"/>
                  </a:ext>
                </a:extLst>
              </p:cNvPr>
              <p:cNvSpPr/>
              <p:nvPr/>
            </p:nvSpPr>
            <p:spPr>
              <a:xfrm>
                <a:off x="2102019" y="1984795"/>
                <a:ext cx="184371" cy="314616"/>
              </a:xfrm>
              <a:prstGeom prst="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5" name="타원 20">
                <a:extLst>
                  <a:ext uri="{FF2B5EF4-FFF2-40B4-BE49-F238E27FC236}">
                    <a16:creationId xmlns:a16="http://schemas.microsoft.com/office/drawing/2014/main" id="{09A29912-7A89-7AFF-2E01-A0EE2DB662B2}"/>
                  </a:ext>
                </a:extLst>
              </p:cNvPr>
              <p:cNvSpPr/>
              <p:nvPr/>
            </p:nvSpPr>
            <p:spPr>
              <a:xfrm>
                <a:off x="2106798" y="4951147"/>
                <a:ext cx="174812" cy="174812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cxnSp>
            <p:nvCxnSpPr>
              <p:cNvPr id="36" name="직선 연결선 22">
                <a:extLst>
                  <a:ext uri="{FF2B5EF4-FFF2-40B4-BE49-F238E27FC236}">
                    <a16:creationId xmlns:a16="http://schemas.microsoft.com/office/drawing/2014/main" id="{81338924-BEEA-9FC3-4BCB-F4928033F1AB}"/>
                  </a:ext>
                </a:extLst>
              </p:cNvPr>
              <p:cNvCxnSpPr/>
              <p:nvPr/>
            </p:nvCxnSpPr>
            <p:spPr>
              <a:xfrm flipH="1">
                <a:off x="2194204" y="2299411"/>
                <a:ext cx="1" cy="2651736"/>
              </a:xfrm>
              <a:prstGeom prst="line">
                <a:avLst/>
              </a:prstGeom>
              <a:ln w="19050">
                <a:solidFill>
                  <a:srgbClr val="0000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" name="TextBox 24">
              <a:extLst>
                <a:ext uri="{FF2B5EF4-FFF2-40B4-BE49-F238E27FC236}">
                  <a16:creationId xmlns:a16="http://schemas.microsoft.com/office/drawing/2014/main" id="{AE0365D3-82BA-4EF0-107D-21B37484B676}"/>
                </a:ext>
              </a:extLst>
            </p:cNvPr>
            <p:cNvSpPr txBox="1"/>
            <p:nvPr/>
          </p:nvSpPr>
          <p:spPr>
            <a:xfrm rot="18900000">
              <a:off x="2655396" y="2530639"/>
              <a:ext cx="2744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/>
                <a:t>s</a:t>
              </a:r>
              <a:endParaRPr lang="ko-KR" altLang="en-US" dirty="0"/>
            </a:p>
          </p:txBody>
        </p:sp>
        <p:sp>
          <p:nvSpPr>
            <p:cNvPr id="25" name="TextBox 25">
              <a:extLst>
                <a:ext uri="{FF2B5EF4-FFF2-40B4-BE49-F238E27FC236}">
                  <a16:creationId xmlns:a16="http://schemas.microsoft.com/office/drawing/2014/main" id="{FEE559C4-E27B-4035-4D28-B91312BF3D30}"/>
                </a:ext>
              </a:extLst>
            </p:cNvPr>
            <p:cNvSpPr txBox="1"/>
            <p:nvPr/>
          </p:nvSpPr>
          <p:spPr>
            <a:xfrm>
              <a:off x="1468221" y="1965583"/>
              <a:ext cx="2888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/>
                <a:t>y</a:t>
              </a:r>
              <a:endParaRPr lang="ko-KR" altLang="en-US" dirty="0"/>
            </a:p>
          </p:txBody>
        </p:sp>
        <p:cxnSp>
          <p:nvCxnSpPr>
            <p:cNvPr id="26" name="직선 연결선 27">
              <a:extLst>
                <a:ext uri="{FF2B5EF4-FFF2-40B4-BE49-F238E27FC236}">
                  <a16:creationId xmlns:a16="http://schemas.microsoft.com/office/drawing/2014/main" id="{3D9CC21E-4D30-6045-E220-1A7A48DE44E5}"/>
                </a:ext>
              </a:extLst>
            </p:cNvPr>
            <p:cNvCxnSpPr/>
            <p:nvPr/>
          </p:nvCxnSpPr>
          <p:spPr>
            <a:xfrm flipV="1">
              <a:off x="1757083" y="3361765"/>
              <a:ext cx="554172" cy="2196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30">
              <a:extLst>
                <a:ext uri="{FF2B5EF4-FFF2-40B4-BE49-F238E27FC236}">
                  <a16:creationId xmlns:a16="http://schemas.microsoft.com/office/drawing/2014/main" id="{660EB639-9C7D-171A-81B9-456D0BF22D77}"/>
                </a:ext>
              </a:extLst>
            </p:cNvPr>
            <p:cNvSpPr txBox="1"/>
            <p:nvPr/>
          </p:nvSpPr>
          <p:spPr>
            <a:xfrm>
              <a:off x="2327627" y="3089160"/>
              <a:ext cx="6399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/>
                <a:t>(x, y)</a:t>
              </a:r>
              <a:endParaRPr lang="ko-KR" altLang="en-US" dirty="0"/>
            </a:p>
          </p:txBody>
        </p:sp>
        <p:cxnSp>
          <p:nvCxnSpPr>
            <p:cNvPr id="28" name="직선 화살표 연결선 32">
              <a:extLst>
                <a:ext uri="{FF2B5EF4-FFF2-40B4-BE49-F238E27FC236}">
                  <a16:creationId xmlns:a16="http://schemas.microsoft.com/office/drawing/2014/main" id="{42ED5998-331F-AA19-ECB3-D89176C75052}"/>
                </a:ext>
              </a:extLst>
            </p:cNvPr>
            <p:cNvCxnSpPr/>
            <p:nvPr/>
          </p:nvCxnSpPr>
          <p:spPr>
            <a:xfrm flipH="1">
              <a:off x="2628819" y="4081919"/>
              <a:ext cx="376470" cy="376470"/>
            </a:xfrm>
            <a:prstGeom prst="straightConnector1">
              <a:avLst/>
            </a:prstGeom>
            <a:ln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35">
              <a:extLst>
                <a:ext uri="{FF2B5EF4-FFF2-40B4-BE49-F238E27FC236}">
                  <a16:creationId xmlns:a16="http://schemas.microsoft.com/office/drawing/2014/main" id="{DA0F46D6-9DBE-93E8-63FC-DA1B7B4CEA81}"/>
                </a:ext>
              </a:extLst>
            </p:cNvPr>
            <p:cNvSpPr txBox="1"/>
            <p:nvPr/>
          </p:nvSpPr>
          <p:spPr>
            <a:xfrm rot="18900000">
              <a:off x="2744547" y="4105635"/>
              <a:ext cx="2744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/>
                <a:t>s</a:t>
              </a:r>
              <a:endParaRPr lang="ko-KR" altLang="en-US" dirty="0"/>
            </a:p>
          </p:txBody>
        </p:sp>
        <p:sp>
          <p:nvSpPr>
            <p:cNvPr id="30" name="원호 36">
              <a:extLst>
                <a:ext uri="{FF2B5EF4-FFF2-40B4-BE49-F238E27FC236}">
                  <a16:creationId xmlns:a16="http://schemas.microsoft.com/office/drawing/2014/main" id="{A5732F7A-4B23-DCE1-C20C-2CD83C7E75A4}"/>
                </a:ext>
              </a:extLst>
            </p:cNvPr>
            <p:cNvSpPr/>
            <p:nvPr/>
          </p:nvSpPr>
          <p:spPr>
            <a:xfrm>
              <a:off x="464110" y="2303931"/>
              <a:ext cx="2594141" cy="2563905"/>
            </a:xfrm>
            <a:prstGeom prst="arc">
              <a:avLst>
                <a:gd name="adj1" fmla="val 18840392"/>
                <a:gd name="adj2" fmla="val 0"/>
              </a:avLst>
            </a:prstGeom>
            <a:ln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TextBox 37">
              <a:extLst>
                <a:ext uri="{FF2B5EF4-FFF2-40B4-BE49-F238E27FC236}">
                  <a16:creationId xmlns:a16="http://schemas.microsoft.com/office/drawing/2014/main" id="{BF1CB78C-0F43-1AB9-530E-8D837080E225}"/>
                </a:ext>
              </a:extLst>
            </p:cNvPr>
            <p:cNvSpPr txBox="1"/>
            <p:nvPr/>
          </p:nvSpPr>
          <p:spPr>
            <a:xfrm>
              <a:off x="2932533" y="2881965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altLang="ko-KR" dirty="0"/>
                <a:t>θ</a:t>
              </a:r>
              <a:endParaRPr lang="ko-KR" altLang="en-US" dirty="0"/>
            </a:p>
          </p:txBody>
        </p:sp>
        <p:sp>
          <p:nvSpPr>
            <p:cNvPr id="32" name="TextBox 38">
              <a:extLst>
                <a:ext uri="{FF2B5EF4-FFF2-40B4-BE49-F238E27FC236}">
                  <a16:creationId xmlns:a16="http://schemas.microsoft.com/office/drawing/2014/main" id="{59811408-2177-1CE2-A1AA-866D816C17E0}"/>
                </a:ext>
              </a:extLst>
            </p:cNvPr>
            <p:cNvSpPr txBox="1"/>
            <p:nvPr/>
          </p:nvSpPr>
          <p:spPr>
            <a:xfrm>
              <a:off x="3057782" y="4372536"/>
              <a:ext cx="8080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/>
                <a:t>source</a:t>
              </a:r>
              <a:endParaRPr lang="ko-KR" altLang="en-US" dirty="0"/>
            </a:p>
          </p:txBody>
        </p:sp>
        <p:sp>
          <p:nvSpPr>
            <p:cNvPr id="33" name="TextBox 39">
              <a:extLst>
                <a:ext uri="{FF2B5EF4-FFF2-40B4-BE49-F238E27FC236}">
                  <a16:creationId xmlns:a16="http://schemas.microsoft.com/office/drawing/2014/main" id="{90B0644D-910F-A126-347A-D836B49626E5}"/>
                </a:ext>
              </a:extLst>
            </p:cNvPr>
            <p:cNvSpPr txBox="1"/>
            <p:nvPr/>
          </p:nvSpPr>
          <p:spPr>
            <a:xfrm>
              <a:off x="560967" y="1541093"/>
              <a:ext cx="9850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/>
                <a:t>detector</a:t>
              </a:r>
              <a:endParaRPr lang="ko-KR" altLang="en-US" dirty="0"/>
            </a:p>
          </p:txBody>
        </p:sp>
      </p:grpSp>
      <p:graphicFrame>
        <p:nvGraphicFramePr>
          <p:cNvPr id="39" name="Object 46">
            <a:extLst>
              <a:ext uri="{FF2B5EF4-FFF2-40B4-BE49-F238E27FC236}">
                <a16:creationId xmlns:a16="http://schemas.microsoft.com/office/drawing/2014/main" id="{304DC95A-0689-6011-B26D-10E253ED556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512625"/>
              </p:ext>
            </p:extLst>
          </p:nvPr>
        </p:nvGraphicFramePr>
        <p:xfrm>
          <a:off x="6757419" y="1889361"/>
          <a:ext cx="4054719" cy="3727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3905250" imgH="3592830" progId="Visio.Drawing.11">
                  <p:embed/>
                </p:oleObj>
              </mc:Choice>
              <mc:Fallback>
                <p:oleObj name="Visio" r:id="rId2" imgW="3905250" imgH="3592830" progId="Visio.Drawing.11">
                  <p:embed/>
                  <p:pic>
                    <p:nvPicPr>
                      <p:cNvPr id="573486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57419" y="1889361"/>
                        <a:ext cx="4054719" cy="3727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044431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6F2E68-ECF4-0150-E4C6-4A1D20777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Tomógrafo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14EF86B0-6AA8-816E-F2EC-2CA4390A0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9B791-8247-6C49-A15A-3D6D34CD3623}" type="slidenum">
              <a:rPr lang="es-CL" smtClean="0"/>
              <a:t>19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2C2691D-6DFB-F182-7169-7E037B7C09F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s-CL"/>
              <a:t>Trazado Nuclear - JCSalas - 2025</a:t>
            </a:r>
            <a:endParaRPr lang="es-CL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85F3BF8-F33C-C940-8B40-948CE2D6DA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1346" y="1301750"/>
            <a:ext cx="3213100" cy="42799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64F81FC0-F891-5BBF-08B4-E70E4D6FDF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5643" y="1276350"/>
            <a:ext cx="4508500" cy="430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4313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Sobre Trazado Nuclear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305A3-CA19-4731-8D26-1E16275A69B8}" type="slidenum">
              <a:rPr lang="es-ES" smtClean="0">
                <a:solidFill>
                  <a:srgbClr val="606060"/>
                </a:solidFill>
              </a:rPr>
              <a:pPr/>
              <a:t>2</a:t>
            </a:fld>
            <a:endParaRPr lang="es-ES" dirty="0">
              <a:solidFill>
                <a:srgbClr val="606060"/>
              </a:solidFill>
            </a:endParaRPr>
          </a:p>
        </p:txBody>
      </p:sp>
      <p:sp>
        <p:nvSpPr>
          <p:cNvPr id="7" name="Marcador de texto 7"/>
          <p:cNvSpPr txBox="1">
            <a:spLocks/>
          </p:cNvSpPr>
          <p:nvPr/>
        </p:nvSpPr>
        <p:spPr>
          <a:xfrm>
            <a:off x="1045232" y="1230302"/>
            <a:ext cx="6023998" cy="4544276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lang="es-ES_tradnl" sz="1100" b="1" kern="1200" dirty="0" smtClean="0">
                <a:solidFill>
                  <a:schemeClr val="tx2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4146" indent="-204146" algn="just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s-CL" sz="2000" b="0" dirty="0"/>
              <a:t>Fundada en el año 2012 con el objetivo de entregar mediciones confiables a la industria para optimizar sus procesos y operaciones.</a:t>
            </a:r>
          </a:p>
          <a:p>
            <a:pPr marL="204146" indent="-204146" algn="just">
              <a:buClr>
                <a:schemeClr val="accent3"/>
              </a:buClr>
              <a:buFont typeface="Arial" panose="020B0604020202020204" pitchFamily="34" charset="0"/>
              <a:buChar char="•"/>
            </a:pPr>
            <a:endParaRPr lang="es-CL" sz="2000" b="0" dirty="0"/>
          </a:p>
          <a:p>
            <a:pPr marL="204146" indent="-204146" algn="just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s-CL" sz="2000" b="0" dirty="0"/>
              <a:t>Servicios para el estudio y mejora de procesos, mediante la aplicación de trazadores y sistema de control nucleónico.</a:t>
            </a:r>
          </a:p>
          <a:p>
            <a:pPr marL="204146" indent="-204146" algn="just">
              <a:buClr>
                <a:schemeClr val="accent3"/>
              </a:buClr>
              <a:buFont typeface="Arial" panose="020B0604020202020204" pitchFamily="34" charset="0"/>
              <a:buChar char="•"/>
            </a:pPr>
            <a:endParaRPr lang="es-CL" sz="2000" b="0" dirty="0"/>
          </a:p>
          <a:p>
            <a:pPr marL="204146" indent="-204146" algn="just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s-CL" sz="2000" b="0" dirty="0"/>
              <a:t>Personal con más de 30 años de trayectoria utilizando esta tecnología. </a:t>
            </a:r>
          </a:p>
          <a:p>
            <a:pPr marL="204146" indent="-204146" algn="just">
              <a:buClr>
                <a:schemeClr val="accent3"/>
              </a:buClr>
              <a:buFont typeface="Arial" panose="020B0604020202020204" pitchFamily="34" charset="0"/>
              <a:buChar char="•"/>
            </a:pPr>
            <a:endParaRPr lang="es-CL" sz="2000" b="0" dirty="0"/>
          </a:p>
          <a:p>
            <a:pPr marL="204146" indent="-204146" algn="just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s-CL" sz="2000" b="0" dirty="0"/>
              <a:t>Equipo multidisciplinario de ingenieros y técnicos</a:t>
            </a:r>
          </a:p>
        </p:txBody>
      </p:sp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6B855694-C6B8-DC35-EE48-31586585A52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s-CL"/>
              <a:t>Trazado Nuclear - JCSalas - 2025</a:t>
            </a:r>
            <a:endParaRPr lang="es-CL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129834E-75AB-BFE0-5FA4-44394E74B8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0468" y="2235200"/>
            <a:ext cx="3416300" cy="238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8410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ACD29C-E1FF-771A-190E-74729EC68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Resultados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E95612C7-AD89-E167-C3D8-742B83F07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9B791-8247-6C49-A15A-3D6D34CD3623}" type="slidenum">
              <a:rPr lang="es-CL" smtClean="0"/>
              <a:t>20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3EF7E00-9E3D-B6A5-FA84-0A9212D7D56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s-CL"/>
              <a:t>Trazado Nuclear - JCSalas - 2025</a:t>
            </a:r>
            <a:endParaRPr lang="es-CL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97B174B1-630F-3B8E-81A0-886CE301DD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200" y="1943100"/>
            <a:ext cx="5384800" cy="29718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E993B987-F822-691A-8B9F-32DBC84925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0" y="1893627"/>
            <a:ext cx="5334000" cy="292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4003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FE8DE2-1EC1-3293-71EF-95F48D8483A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/>
              <a:t>Muchas gracias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D3E0F53-D2F2-FD16-4991-5923EF9DCCD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CL"/>
              <a:t>Trazado Nuclear - JCSalas - 2025</a:t>
            </a:r>
            <a:endParaRPr lang="es-CL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F827015-6D0E-6164-802C-9F4D9B7A247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29B791-8247-6C49-A15A-3D6D34CD3623}" type="slidenum">
              <a:rPr lang="es-CL" smtClean="0"/>
              <a:t>21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666576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Servicios</a:t>
            </a: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F5DDEF22-C28C-A59C-21A7-4C47467C9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305A3-CA19-4731-8D26-1E16275A69B8}" type="slidenum">
              <a:rPr lang="es-ES" smtClean="0">
                <a:solidFill>
                  <a:srgbClr val="606060"/>
                </a:solidFill>
              </a:rPr>
              <a:pPr/>
              <a:t>3</a:t>
            </a:fld>
            <a:endParaRPr lang="es-ES" dirty="0">
              <a:solidFill>
                <a:srgbClr val="606060"/>
              </a:solidFill>
            </a:endParaRPr>
          </a:p>
        </p:txBody>
      </p:sp>
      <p:sp>
        <p:nvSpPr>
          <p:cNvPr id="45" name="Marcador de pie de página 44">
            <a:extLst>
              <a:ext uri="{FF2B5EF4-FFF2-40B4-BE49-F238E27FC236}">
                <a16:creationId xmlns:a16="http://schemas.microsoft.com/office/drawing/2014/main" id="{9C2B00C1-9FD1-3231-0A14-6AD1BF27105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s-CL"/>
              <a:t>Trazado Nuclear - JCSalas - 2025</a:t>
            </a:r>
            <a:endParaRPr lang="es-CL" dirty="0"/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9A494ECE-DA27-301B-04F2-0B0495A036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2347" y="3349759"/>
            <a:ext cx="2389082" cy="2662080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285750" indent="-285750" eaLnBrk="0" hangingPunct="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s-CL" sz="1400" dirty="0" err="1">
                <a:latin typeface="Verdana" panose="020B0604030504040204" pitchFamily="34" charset="0"/>
              </a:rPr>
              <a:t>Reactores</a:t>
            </a:r>
            <a:r>
              <a:rPr lang="en-US" altLang="es-CL" sz="1400" dirty="0">
                <a:latin typeface="Verdana" panose="020B0604030504040204" pitchFamily="34" charset="0"/>
              </a:rPr>
              <a:t> </a:t>
            </a:r>
          </a:p>
          <a:p>
            <a:pPr marL="285750" indent="-285750" eaLnBrk="0" hangingPunct="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s-CL" sz="1400" dirty="0" err="1">
                <a:latin typeface="Verdana" panose="020B0604030504040204" pitchFamily="34" charset="0"/>
              </a:rPr>
              <a:t>Molinos</a:t>
            </a:r>
            <a:endParaRPr lang="en-US" altLang="es-CL" sz="1400" dirty="0">
              <a:latin typeface="Verdana" panose="020B0604030504040204" pitchFamily="34" charset="0"/>
            </a:endParaRPr>
          </a:p>
          <a:p>
            <a:pPr marL="285750" indent="-285750" eaLnBrk="0" hangingPunct="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s-CL" sz="1400" dirty="0" err="1">
                <a:latin typeface="Verdana" panose="020B0604030504040204" pitchFamily="34" charset="0"/>
              </a:rPr>
              <a:t>Espesadores</a:t>
            </a:r>
            <a:r>
              <a:rPr lang="en-US" altLang="es-CL" sz="1400" dirty="0">
                <a:latin typeface="Verdana" panose="020B0604030504040204" pitchFamily="34" charset="0"/>
              </a:rPr>
              <a:t> </a:t>
            </a:r>
          </a:p>
          <a:p>
            <a:pPr marL="285750" indent="-285750" eaLnBrk="0" hangingPunct="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s-CL" sz="1400" dirty="0" err="1">
                <a:latin typeface="Verdana" panose="020B0604030504040204" pitchFamily="34" charset="0"/>
              </a:rPr>
              <a:t>Celdas</a:t>
            </a:r>
            <a:r>
              <a:rPr lang="en-US" altLang="es-CL" sz="1400" dirty="0">
                <a:latin typeface="Verdana" panose="020B0604030504040204" pitchFamily="34" charset="0"/>
              </a:rPr>
              <a:t> y </a:t>
            </a:r>
            <a:r>
              <a:rPr lang="en-US" altLang="es-CL" sz="1400" dirty="0" err="1">
                <a:latin typeface="Verdana" panose="020B0604030504040204" pitchFamily="34" charset="0"/>
              </a:rPr>
              <a:t>columnas</a:t>
            </a:r>
            <a:r>
              <a:rPr lang="en-US" altLang="es-CL" sz="1400" dirty="0">
                <a:latin typeface="Verdana" panose="020B0604030504040204" pitchFamily="34" charset="0"/>
              </a:rPr>
              <a:t> de </a:t>
            </a:r>
            <a:r>
              <a:rPr lang="en-US" altLang="es-CL" sz="1400" dirty="0" err="1">
                <a:latin typeface="Verdana" panose="020B0604030504040204" pitchFamily="34" charset="0"/>
              </a:rPr>
              <a:t>flotación</a:t>
            </a:r>
            <a:r>
              <a:rPr lang="en-US" altLang="es-CL" sz="1400" dirty="0">
                <a:latin typeface="Verdana" panose="020B0604030504040204" pitchFamily="34" charset="0"/>
              </a:rPr>
              <a:t> </a:t>
            </a:r>
          </a:p>
          <a:p>
            <a:pPr marL="285750" indent="-285750" eaLnBrk="0" hangingPunct="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s-CL" sz="1400" dirty="0" err="1">
                <a:latin typeface="Verdana" panose="020B0604030504040204" pitchFamily="34" charset="0"/>
              </a:rPr>
              <a:t>Pilas</a:t>
            </a:r>
            <a:r>
              <a:rPr lang="en-US" altLang="es-CL" sz="1400" dirty="0">
                <a:latin typeface="Verdana" panose="020B0604030504040204" pitchFamily="34" charset="0"/>
              </a:rPr>
              <a:t> de </a:t>
            </a:r>
            <a:r>
              <a:rPr lang="en-US" altLang="es-CL" sz="1400" dirty="0" err="1">
                <a:latin typeface="Verdana" panose="020B0604030504040204" pitchFamily="34" charset="0"/>
              </a:rPr>
              <a:t>lixiviación</a:t>
            </a:r>
            <a:endParaRPr lang="en-US" altLang="es-CL" sz="1400" dirty="0">
              <a:latin typeface="Verdana" panose="020B0604030504040204" pitchFamily="34" charset="0"/>
            </a:endParaRPr>
          </a:p>
          <a:p>
            <a:pPr eaLnBrk="0" hangingPunct="0"/>
            <a:endParaRPr lang="en-US" altLang="es-CL" sz="1400" dirty="0" err="1">
              <a:latin typeface="Verdana" panose="020B0604030504040204" pitchFamily="34" charset="0"/>
            </a:endParaRPr>
          </a:p>
        </p:txBody>
      </p:sp>
      <p:sp>
        <p:nvSpPr>
          <p:cNvPr id="6" name="AutoShape 3">
            <a:extLst>
              <a:ext uri="{FF2B5EF4-FFF2-40B4-BE49-F238E27FC236}">
                <a16:creationId xmlns:a16="http://schemas.microsoft.com/office/drawing/2014/main" id="{EC55DC8C-7642-59AF-ECB3-7F51751715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4474" y="3349759"/>
            <a:ext cx="2506639" cy="2662080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/>
          <a:p>
            <a:pPr marL="134938" indent="-134938" algn="just" eaLnBrk="0" hangingPunct="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1768475" algn="l"/>
              </a:tabLst>
            </a:pPr>
            <a:r>
              <a:rPr lang="en-US" altLang="es-CL" sz="1400" b="1" dirty="0" err="1">
                <a:latin typeface="Verdana" panose="020B0604030504040204" pitchFamily="34" charset="0"/>
              </a:rPr>
              <a:t>Fugas</a:t>
            </a:r>
            <a:r>
              <a:rPr lang="en-US" altLang="es-CL" sz="1400" dirty="0">
                <a:latin typeface="Verdana" panose="020B0604030504040204" pitchFamily="34" charset="0"/>
              </a:rPr>
              <a:t> de </a:t>
            </a:r>
            <a:r>
              <a:rPr lang="en-US" altLang="es-CL" sz="1400" dirty="0" err="1">
                <a:latin typeface="Verdana" panose="020B0604030504040204" pitchFamily="34" charset="0"/>
              </a:rPr>
              <a:t>cañerías</a:t>
            </a:r>
            <a:endParaRPr lang="en-US" altLang="es-CL" sz="1400" dirty="0">
              <a:latin typeface="Verdana" panose="020B0604030504040204" pitchFamily="34" charset="0"/>
            </a:endParaRPr>
          </a:p>
          <a:p>
            <a:pPr marL="134938" indent="-134938" algn="just" eaLnBrk="0" hangingPunct="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s-CL" sz="1400" dirty="0" err="1">
                <a:latin typeface="Verdana" panose="020B0604030504040204" pitchFamily="34" charset="0"/>
              </a:rPr>
              <a:t>Integridad</a:t>
            </a:r>
            <a:r>
              <a:rPr lang="en-US" altLang="es-CL" sz="1400" dirty="0">
                <a:latin typeface="Verdana" panose="020B0604030504040204" pitchFamily="34" charset="0"/>
              </a:rPr>
              <a:t> </a:t>
            </a:r>
            <a:r>
              <a:rPr lang="en-US" altLang="es-CL" sz="1400" dirty="0" err="1">
                <a:latin typeface="Verdana" panose="020B0604030504040204" pitchFamily="34" charset="0"/>
              </a:rPr>
              <a:t>por</a:t>
            </a:r>
            <a:r>
              <a:rPr lang="en-US" altLang="es-CL" sz="1400" dirty="0">
                <a:latin typeface="Verdana" panose="020B0604030504040204" pitchFamily="34" charset="0"/>
              </a:rPr>
              <a:t> </a:t>
            </a:r>
            <a:r>
              <a:rPr lang="en-US" altLang="es-CL" sz="1400" b="1" dirty="0" err="1">
                <a:latin typeface="Verdana" panose="020B0604030504040204" pitchFamily="34" charset="0"/>
              </a:rPr>
              <a:t>marcación</a:t>
            </a:r>
            <a:r>
              <a:rPr lang="en-US" altLang="es-CL" sz="1400" dirty="0">
                <a:latin typeface="Verdana" panose="020B0604030504040204" pitchFamily="34" charset="0"/>
              </a:rPr>
              <a:t> de </a:t>
            </a:r>
            <a:r>
              <a:rPr lang="en-US" altLang="es-CL" sz="1400" dirty="0" err="1">
                <a:latin typeface="Verdana" panose="020B0604030504040204" pitchFamily="34" charset="0"/>
              </a:rPr>
              <a:t>raspadores</a:t>
            </a:r>
            <a:r>
              <a:rPr lang="en-US" altLang="es-CL" sz="1400" dirty="0">
                <a:latin typeface="Verdana" panose="020B0604030504040204" pitchFamily="34" charset="0"/>
              </a:rPr>
              <a:t>. </a:t>
            </a:r>
          </a:p>
          <a:p>
            <a:pPr marL="134938" indent="-134938" algn="just" eaLnBrk="0" hangingPunct="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s-CL" sz="1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</a:rPr>
              <a:t>Velocidad</a:t>
            </a:r>
            <a:r>
              <a:rPr lang="en-US" altLang="es-CL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</a:rPr>
              <a:t> y </a:t>
            </a:r>
            <a:r>
              <a:rPr lang="en-US" altLang="es-CL" sz="1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</a:rPr>
              <a:t>caudales</a:t>
            </a:r>
            <a:r>
              <a:rPr lang="en-US" altLang="es-CL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</a:rPr>
              <a:t> </a:t>
            </a:r>
            <a:r>
              <a:rPr lang="en-US" altLang="es-CL" sz="14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</a:rPr>
              <a:t>en</a:t>
            </a:r>
            <a:r>
              <a:rPr lang="en-US" altLang="es-CL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</a:rPr>
              <a:t> </a:t>
            </a:r>
            <a:r>
              <a:rPr lang="en-US" altLang="es-CL" sz="14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</a:rPr>
              <a:t>tuberías</a:t>
            </a:r>
            <a:r>
              <a:rPr lang="en-US" altLang="es-CL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</a:rPr>
              <a:t> y </a:t>
            </a:r>
            <a:r>
              <a:rPr lang="en-US" altLang="es-CL" sz="14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</a:rPr>
              <a:t>canaletas</a:t>
            </a:r>
            <a:r>
              <a:rPr lang="en-US" altLang="es-CL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</a:rPr>
              <a:t>.</a:t>
            </a:r>
          </a:p>
          <a:p>
            <a:pPr marL="134938" indent="-134938" algn="just" eaLnBrk="0" hangingPunct="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s-CL" sz="1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</a:rPr>
              <a:t>Tomografía</a:t>
            </a:r>
            <a:r>
              <a:rPr lang="en-US" altLang="es-CL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</a:rPr>
              <a:t> Gamma </a:t>
            </a:r>
            <a:r>
              <a:rPr lang="en-US" altLang="es-CL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</a:rPr>
              <a:t>para </a:t>
            </a:r>
            <a:r>
              <a:rPr lang="en-US" altLang="es-CL" sz="14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</a:rPr>
              <a:t>integridad</a:t>
            </a:r>
            <a:r>
              <a:rPr lang="en-US" altLang="es-CL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</a:rPr>
              <a:t> de </a:t>
            </a:r>
            <a:r>
              <a:rPr lang="en-US" altLang="es-CL" sz="14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</a:rPr>
              <a:t>ductos</a:t>
            </a:r>
            <a:endParaRPr lang="en-US" altLang="es-CL" sz="1400" dirty="0">
              <a:solidFill>
                <a:schemeClr val="tx2">
                  <a:lumMod val="60000"/>
                  <a:lumOff val="40000"/>
                </a:schemeClr>
              </a:solidFill>
              <a:latin typeface="Verdana" panose="020B0604030504040204" pitchFamily="34" charset="0"/>
            </a:endParaRPr>
          </a:p>
          <a:p>
            <a:pPr marL="134938" indent="-134938" algn="just" eaLnBrk="0" hangingPunct="0">
              <a:buFont typeface="Arial" panose="020B0604020202020204" pitchFamily="34" charset="0"/>
              <a:buChar char="•"/>
            </a:pPr>
            <a:endParaRPr lang="en-US" altLang="es-CL" sz="1400" dirty="0" err="1">
              <a:latin typeface="Verdana" panose="020B0604030504040204" pitchFamily="34" charset="0"/>
            </a:endParaRPr>
          </a:p>
        </p:txBody>
      </p:sp>
      <p:sp>
        <p:nvSpPr>
          <p:cNvPr id="8" name="AutoShape 4">
            <a:extLst>
              <a:ext uri="{FF2B5EF4-FFF2-40B4-BE49-F238E27FC236}">
                <a16:creationId xmlns:a16="http://schemas.microsoft.com/office/drawing/2014/main" id="{54C2C0E3-FAF5-C653-AF89-7C0EDCF833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72397" y="3349759"/>
            <a:ext cx="2272940" cy="2662080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/>
          <a:p>
            <a:pPr marL="93663" indent="-93663" eaLnBrk="0" hangingPunct="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s-CL" sz="1400" dirty="0" err="1">
                <a:latin typeface="Verdana" panose="020B0604030504040204" pitchFamily="34" charset="0"/>
              </a:rPr>
              <a:t>Flujos</a:t>
            </a:r>
            <a:r>
              <a:rPr lang="en-US" altLang="es-CL" sz="1400" dirty="0">
                <a:latin typeface="Verdana" panose="020B0604030504040204" pitchFamily="34" charset="0"/>
              </a:rPr>
              <a:t> </a:t>
            </a:r>
            <a:r>
              <a:rPr lang="en-US" altLang="es-CL" sz="1400" dirty="0" err="1">
                <a:latin typeface="Verdana" panose="020B0604030504040204" pitchFamily="34" charset="0"/>
              </a:rPr>
              <a:t>en</a:t>
            </a:r>
            <a:r>
              <a:rPr lang="en-US" altLang="es-CL" sz="1400" dirty="0">
                <a:latin typeface="Verdana" panose="020B0604030504040204" pitchFamily="34" charset="0"/>
              </a:rPr>
              <a:t> </a:t>
            </a:r>
            <a:r>
              <a:rPr lang="en-US" altLang="es-CL" sz="1400" dirty="0" err="1">
                <a:latin typeface="Verdana" panose="020B0604030504040204" pitchFamily="34" charset="0"/>
              </a:rPr>
              <a:t>ríos</a:t>
            </a:r>
            <a:r>
              <a:rPr lang="en-US" altLang="es-CL" sz="1400" dirty="0">
                <a:latin typeface="Verdana" panose="020B0604030504040204" pitchFamily="34" charset="0"/>
              </a:rPr>
              <a:t> y </a:t>
            </a:r>
            <a:r>
              <a:rPr lang="en-US" altLang="es-CL" sz="1400" dirty="0" err="1">
                <a:latin typeface="Verdana" panose="020B0604030504040204" pitchFamily="34" charset="0"/>
              </a:rPr>
              <a:t>canales</a:t>
            </a:r>
            <a:endParaRPr lang="en-US" altLang="es-CL" sz="1400" dirty="0">
              <a:latin typeface="Verdana" panose="020B0604030504040204" pitchFamily="34" charset="0"/>
            </a:endParaRPr>
          </a:p>
          <a:p>
            <a:pPr marL="93663" indent="-93663" eaLnBrk="0" hangingPunct="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s-CL" sz="1400" dirty="0" err="1">
                <a:latin typeface="Verdana" panose="020B0604030504040204" pitchFamily="34" charset="0"/>
              </a:rPr>
              <a:t>Velocidad</a:t>
            </a:r>
            <a:r>
              <a:rPr lang="en-US" altLang="es-CL" sz="1400" dirty="0">
                <a:latin typeface="Verdana" panose="020B0604030504040204" pitchFamily="34" charset="0"/>
              </a:rPr>
              <a:t> y </a:t>
            </a:r>
            <a:r>
              <a:rPr lang="en-US" altLang="es-CL" sz="1400" dirty="0" err="1">
                <a:latin typeface="Verdana" panose="020B0604030504040204" pitchFamily="34" charset="0"/>
              </a:rPr>
              <a:t>dirección</a:t>
            </a:r>
            <a:r>
              <a:rPr lang="en-US" altLang="es-CL" sz="1400" dirty="0">
                <a:latin typeface="Verdana" panose="020B0604030504040204" pitchFamily="34" charset="0"/>
              </a:rPr>
              <a:t> de napas </a:t>
            </a:r>
            <a:r>
              <a:rPr lang="en-US" altLang="es-CL" sz="1400" dirty="0" err="1">
                <a:latin typeface="Verdana" panose="020B0604030504040204" pitchFamily="34" charset="0"/>
              </a:rPr>
              <a:t>subterráneas</a:t>
            </a:r>
            <a:r>
              <a:rPr lang="en-US" altLang="es-CL" sz="1400" dirty="0">
                <a:latin typeface="Verdana" panose="020B0604030504040204" pitchFamily="34" charset="0"/>
              </a:rPr>
              <a:t>  </a:t>
            </a:r>
          </a:p>
          <a:p>
            <a:pPr marL="93663" indent="-93663" eaLnBrk="0" hangingPunct="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s-CL" sz="1400" dirty="0" err="1">
                <a:latin typeface="Verdana" panose="020B0604030504040204" pitchFamily="34" charset="0"/>
              </a:rPr>
              <a:t>Dispersión</a:t>
            </a:r>
            <a:r>
              <a:rPr lang="en-US" altLang="es-CL" sz="1400" dirty="0">
                <a:latin typeface="Verdana" panose="020B0604030504040204" pitchFamily="34" charset="0"/>
              </a:rPr>
              <a:t> de </a:t>
            </a:r>
            <a:r>
              <a:rPr lang="en-US" altLang="es-CL" sz="1400" dirty="0" err="1">
                <a:latin typeface="Verdana" panose="020B0604030504040204" pitchFamily="34" charset="0"/>
              </a:rPr>
              <a:t>contaminantes</a:t>
            </a:r>
            <a:endParaRPr lang="en-US" altLang="es-CL" sz="1400" dirty="0">
              <a:latin typeface="Verdana" panose="020B0604030504040204" pitchFamily="34" charset="0"/>
            </a:endParaRPr>
          </a:p>
          <a:p>
            <a:pPr marL="93663" indent="-93663" eaLnBrk="0" hangingPunct="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s-CL" sz="1400" dirty="0" err="1">
                <a:latin typeface="Verdana" panose="020B0604030504040204" pitchFamily="34" charset="0"/>
              </a:rPr>
              <a:t>Dispersión</a:t>
            </a:r>
            <a:r>
              <a:rPr lang="en-US" altLang="es-CL" sz="1400" dirty="0">
                <a:latin typeface="Verdana" panose="020B0604030504040204" pitchFamily="34" charset="0"/>
              </a:rPr>
              <a:t> </a:t>
            </a:r>
            <a:r>
              <a:rPr lang="en-US" altLang="es-CL" sz="1400" dirty="0" err="1">
                <a:latin typeface="Verdana" panose="020B0604030504040204" pitchFamily="34" charset="0"/>
              </a:rPr>
              <a:t>emisarios</a:t>
            </a:r>
            <a:r>
              <a:rPr lang="en-US" altLang="es-CL" sz="1400" dirty="0">
                <a:latin typeface="Verdana" panose="020B0604030504040204" pitchFamily="34" charset="0"/>
              </a:rPr>
              <a:t> </a:t>
            </a:r>
            <a:r>
              <a:rPr lang="en-US" altLang="es-CL" sz="1400" dirty="0" err="1">
                <a:latin typeface="Verdana" panose="020B0604030504040204" pitchFamily="34" charset="0"/>
              </a:rPr>
              <a:t>submarinos</a:t>
            </a:r>
            <a:endParaRPr lang="en-US" altLang="es-CL" sz="1400" dirty="0">
              <a:latin typeface="Verdana" panose="020B0604030504040204" pitchFamily="34" charset="0"/>
            </a:endParaRPr>
          </a:p>
          <a:p>
            <a:pPr eaLnBrk="0" hangingPunct="0"/>
            <a:endParaRPr lang="en-US" altLang="es-CL" sz="1400" dirty="0" err="1">
              <a:latin typeface="Verdana" panose="020B0604030504040204" pitchFamily="34" charset="0"/>
            </a:endParaRPr>
          </a:p>
        </p:txBody>
      </p:sp>
      <p:sp>
        <p:nvSpPr>
          <p:cNvPr id="11" name="Oval 8">
            <a:extLst>
              <a:ext uri="{FF2B5EF4-FFF2-40B4-BE49-F238E27FC236}">
                <a16:creationId xmlns:a16="http://schemas.microsoft.com/office/drawing/2014/main" id="{26B7987B-A585-19FE-80B0-29FEA3D2B81B}"/>
              </a:ext>
            </a:extLst>
          </p:cNvPr>
          <p:cNvSpPr>
            <a:spLocks noChangeArrowheads="1"/>
          </p:cNvSpPr>
          <p:nvPr/>
        </p:nvSpPr>
        <p:spPr bwMode="gray">
          <a:xfrm>
            <a:off x="7972397" y="1225642"/>
            <a:ext cx="1983619" cy="1965132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tint val="0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tint val="0"/>
                  <a:invGamma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s-CL"/>
          </a:p>
        </p:txBody>
      </p:sp>
      <p:sp>
        <p:nvSpPr>
          <p:cNvPr id="12" name="Oval 9">
            <a:extLst>
              <a:ext uri="{FF2B5EF4-FFF2-40B4-BE49-F238E27FC236}">
                <a16:creationId xmlns:a16="http://schemas.microsoft.com/office/drawing/2014/main" id="{EDB52707-67E8-F4F9-C16F-A82AB5DD5069}"/>
              </a:ext>
            </a:extLst>
          </p:cNvPr>
          <p:cNvSpPr>
            <a:spLocks noChangeArrowheads="1"/>
          </p:cNvSpPr>
          <p:nvPr/>
        </p:nvSpPr>
        <p:spPr bwMode="gray">
          <a:xfrm>
            <a:off x="7972397" y="1225642"/>
            <a:ext cx="1983619" cy="1965132"/>
          </a:xfrm>
          <a:prstGeom prst="ellipse">
            <a:avLst/>
          </a:prstGeom>
          <a:gradFill rotWithShape="1">
            <a:gsLst>
              <a:gs pos="0">
                <a:schemeClr val="hlink">
                  <a:alpha val="32001"/>
                </a:schemeClr>
              </a:gs>
              <a:gs pos="100000">
                <a:schemeClr val="hlink">
                  <a:gamma/>
                  <a:shade val="0"/>
                  <a:invGamma/>
                  <a:alpha val="89999"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s-CL"/>
          </a:p>
        </p:txBody>
      </p:sp>
      <p:sp>
        <p:nvSpPr>
          <p:cNvPr id="13" name="Oval 10">
            <a:extLst>
              <a:ext uri="{FF2B5EF4-FFF2-40B4-BE49-F238E27FC236}">
                <a16:creationId xmlns:a16="http://schemas.microsoft.com/office/drawing/2014/main" id="{8B37DDE3-4CAB-BDD7-9DEA-9D78E8C4EA68}"/>
              </a:ext>
            </a:extLst>
          </p:cNvPr>
          <p:cNvSpPr>
            <a:spLocks noChangeArrowheads="1"/>
          </p:cNvSpPr>
          <p:nvPr/>
        </p:nvSpPr>
        <p:spPr bwMode="gray">
          <a:xfrm>
            <a:off x="8101804" y="1355048"/>
            <a:ext cx="1724805" cy="1708168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shade val="54118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54118"/>
                  <a:invGamma/>
                </a:schemeClr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s-CL"/>
          </a:p>
        </p:txBody>
      </p:sp>
      <p:sp>
        <p:nvSpPr>
          <p:cNvPr id="14" name="Oval 11">
            <a:extLst>
              <a:ext uri="{FF2B5EF4-FFF2-40B4-BE49-F238E27FC236}">
                <a16:creationId xmlns:a16="http://schemas.microsoft.com/office/drawing/2014/main" id="{5C72E3AD-59A4-1150-413D-3C6BF98956A8}"/>
              </a:ext>
            </a:extLst>
          </p:cNvPr>
          <p:cNvSpPr>
            <a:spLocks noChangeArrowheads="1"/>
          </p:cNvSpPr>
          <p:nvPr/>
        </p:nvSpPr>
        <p:spPr bwMode="gray">
          <a:xfrm>
            <a:off x="8131383" y="1364291"/>
            <a:ext cx="1724805" cy="1708168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shade val="63529"/>
                  <a:invGamma/>
                </a:schemeClr>
              </a:gs>
              <a:gs pos="100000">
                <a:schemeClr val="hlink">
                  <a:alpha val="0"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s-CL"/>
          </a:p>
        </p:txBody>
      </p:sp>
      <p:sp>
        <p:nvSpPr>
          <p:cNvPr id="15" name="Oval 12">
            <a:extLst>
              <a:ext uri="{FF2B5EF4-FFF2-40B4-BE49-F238E27FC236}">
                <a16:creationId xmlns:a16="http://schemas.microsoft.com/office/drawing/2014/main" id="{3D59ED8E-DE65-7BEE-043D-EF8760EC3C44}"/>
              </a:ext>
            </a:extLst>
          </p:cNvPr>
          <p:cNvSpPr>
            <a:spLocks noChangeArrowheads="1"/>
          </p:cNvSpPr>
          <p:nvPr/>
        </p:nvSpPr>
        <p:spPr bwMode="gray">
          <a:xfrm>
            <a:off x="8194237" y="1438238"/>
            <a:ext cx="1554728" cy="1538091"/>
          </a:xfrm>
          <a:prstGeom prst="ellipse">
            <a:avLst/>
          </a:prstGeom>
          <a:solidFill>
            <a:srgbClr val="3333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s-CL"/>
          </a:p>
        </p:txBody>
      </p:sp>
      <p:sp>
        <p:nvSpPr>
          <p:cNvPr id="16" name="Oval 13">
            <a:extLst>
              <a:ext uri="{FF2B5EF4-FFF2-40B4-BE49-F238E27FC236}">
                <a16:creationId xmlns:a16="http://schemas.microsoft.com/office/drawing/2014/main" id="{FAD81990-E442-7756-7C80-D1BBA6243C0F}"/>
              </a:ext>
            </a:extLst>
          </p:cNvPr>
          <p:cNvSpPr>
            <a:spLocks noChangeArrowheads="1"/>
          </p:cNvSpPr>
          <p:nvPr/>
        </p:nvSpPr>
        <p:spPr bwMode="gray">
          <a:xfrm>
            <a:off x="2235984" y="1220095"/>
            <a:ext cx="1983620" cy="1965133"/>
          </a:xfrm>
          <a:prstGeom prst="ellipse">
            <a:avLst/>
          </a:prstGeom>
          <a:gradFill rotWithShape="1">
            <a:gsLst>
              <a:gs pos="0">
                <a:schemeClr val="folHlink">
                  <a:gamma/>
                  <a:tint val="0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tint val="0"/>
                  <a:invGamma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s-CL"/>
          </a:p>
        </p:txBody>
      </p:sp>
      <p:sp>
        <p:nvSpPr>
          <p:cNvPr id="17" name="Oval 14">
            <a:extLst>
              <a:ext uri="{FF2B5EF4-FFF2-40B4-BE49-F238E27FC236}">
                <a16:creationId xmlns:a16="http://schemas.microsoft.com/office/drawing/2014/main" id="{5DC2B1C8-0046-4544-BE7D-8B92FCFFD019}"/>
              </a:ext>
            </a:extLst>
          </p:cNvPr>
          <p:cNvSpPr>
            <a:spLocks noChangeArrowheads="1"/>
          </p:cNvSpPr>
          <p:nvPr/>
        </p:nvSpPr>
        <p:spPr bwMode="gray">
          <a:xfrm>
            <a:off x="2235984" y="1220095"/>
            <a:ext cx="1983620" cy="1965133"/>
          </a:xfrm>
          <a:prstGeom prst="ellipse">
            <a:avLst/>
          </a:prstGeom>
          <a:gradFill rotWithShape="1">
            <a:gsLst>
              <a:gs pos="0">
                <a:schemeClr val="folHlink">
                  <a:alpha val="32001"/>
                </a:schemeClr>
              </a:gs>
              <a:gs pos="100000">
                <a:schemeClr val="folHlink">
                  <a:gamma/>
                  <a:shade val="0"/>
                  <a:invGamma/>
                  <a:alpha val="89999"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s-CL"/>
          </a:p>
        </p:txBody>
      </p:sp>
      <p:sp>
        <p:nvSpPr>
          <p:cNvPr id="18" name="Oval 15">
            <a:extLst>
              <a:ext uri="{FF2B5EF4-FFF2-40B4-BE49-F238E27FC236}">
                <a16:creationId xmlns:a16="http://schemas.microsoft.com/office/drawing/2014/main" id="{3E7DA336-A3E4-CB8C-83CF-06AB7498A1A2}"/>
              </a:ext>
            </a:extLst>
          </p:cNvPr>
          <p:cNvSpPr>
            <a:spLocks noChangeArrowheads="1"/>
          </p:cNvSpPr>
          <p:nvPr/>
        </p:nvSpPr>
        <p:spPr bwMode="gray">
          <a:xfrm>
            <a:off x="2365391" y="1347654"/>
            <a:ext cx="1724807" cy="1708168"/>
          </a:xfrm>
          <a:prstGeom prst="ellipse">
            <a:avLst/>
          </a:prstGeom>
          <a:gradFill rotWithShape="1">
            <a:gsLst>
              <a:gs pos="0">
                <a:schemeClr val="folHlink">
                  <a:gamma/>
                  <a:shade val="54118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54118"/>
                  <a:invGamma/>
                </a:schemeClr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s-CL"/>
          </a:p>
        </p:txBody>
      </p:sp>
      <p:sp>
        <p:nvSpPr>
          <p:cNvPr id="19" name="Oval 16">
            <a:extLst>
              <a:ext uri="{FF2B5EF4-FFF2-40B4-BE49-F238E27FC236}">
                <a16:creationId xmlns:a16="http://schemas.microsoft.com/office/drawing/2014/main" id="{133B0B93-6F16-D268-70F2-68E5A1A7470A}"/>
              </a:ext>
            </a:extLst>
          </p:cNvPr>
          <p:cNvSpPr>
            <a:spLocks noChangeArrowheads="1"/>
          </p:cNvSpPr>
          <p:nvPr/>
        </p:nvSpPr>
        <p:spPr bwMode="gray">
          <a:xfrm>
            <a:off x="2367240" y="1351351"/>
            <a:ext cx="1724805" cy="1708168"/>
          </a:xfrm>
          <a:prstGeom prst="ellipse">
            <a:avLst/>
          </a:prstGeom>
          <a:gradFill rotWithShape="1">
            <a:gsLst>
              <a:gs pos="0">
                <a:schemeClr val="folHlink">
                  <a:gamma/>
                  <a:shade val="63529"/>
                  <a:invGamma/>
                </a:schemeClr>
              </a:gs>
              <a:gs pos="100000">
                <a:schemeClr val="folHlink">
                  <a:alpha val="0"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s-CL"/>
          </a:p>
        </p:txBody>
      </p:sp>
      <p:sp>
        <p:nvSpPr>
          <p:cNvPr id="20" name="Oval 17">
            <a:extLst>
              <a:ext uri="{FF2B5EF4-FFF2-40B4-BE49-F238E27FC236}">
                <a16:creationId xmlns:a16="http://schemas.microsoft.com/office/drawing/2014/main" id="{44541EF3-7285-5EA2-87AD-6D648563B14E}"/>
              </a:ext>
            </a:extLst>
          </p:cNvPr>
          <p:cNvSpPr>
            <a:spLocks noChangeArrowheads="1"/>
          </p:cNvSpPr>
          <p:nvPr/>
        </p:nvSpPr>
        <p:spPr bwMode="gray">
          <a:xfrm>
            <a:off x="2452279" y="1434540"/>
            <a:ext cx="1552880" cy="1538091"/>
          </a:xfrm>
          <a:prstGeom prst="ellipse">
            <a:avLst/>
          </a:prstGeom>
          <a:solidFill>
            <a:srgbClr val="3333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s-CL"/>
          </a:p>
        </p:txBody>
      </p:sp>
      <p:grpSp>
        <p:nvGrpSpPr>
          <p:cNvPr id="21" name="Group 18">
            <a:extLst>
              <a:ext uri="{FF2B5EF4-FFF2-40B4-BE49-F238E27FC236}">
                <a16:creationId xmlns:a16="http://schemas.microsoft.com/office/drawing/2014/main" id="{EADAECEE-88B0-5AB6-E9B6-F56E057A112D}"/>
              </a:ext>
            </a:extLst>
          </p:cNvPr>
          <p:cNvGrpSpPr>
            <a:grpSpLocks/>
          </p:cNvGrpSpPr>
          <p:nvPr/>
        </p:nvGrpSpPr>
        <p:grpSpPr bwMode="auto">
          <a:xfrm>
            <a:off x="2476311" y="1456724"/>
            <a:ext cx="1502967" cy="1488177"/>
            <a:chOff x="4166" y="1706"/>
            <a:chExt cx="1252" cy="1252"/>
          </a:xfrm>
        </p:grpSpPr>
        <p:sp>
          <p:nvSpPr>
            <p:cNvPr id="22" name="Oval 19">
              <a:extLst>
                <a:ext uri="{FF2B5EF4-FFF2-40B4-BE49-F238E27FC236}">
                  <a16:creationId xmlns:a16="http://schemas.microsoft.com/office/drawing/2014/main" id="{673D92EC-A2FF-945B-A834-B8348DF9D14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166" y="1706"/>
              <a:ext cx="1252" cy="1252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s-CL"/>
            </a:p>
          </p:txBody>
        </p:sp>
        <p:sp>
          <p:nvSpPr>
            <p:cNvPr id="23" name="Oval 20">
              <a:extLst>
                <a:ext uri="{FF2B5EF4-FFF2-40B4-BE49-F238E27FC236}">
                  <a16:creationId xmlns:a16="http://schemas.microsoft.com/office/drawing/2014/main" id="{510454CC-DAC2-8233-3F27-EF06642E48F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182" y="1713"/>
              <a:ext cx="1222" cy="122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s-CL"/>
            </a:p>
          </p:txBody>
        </p:sp>
        <p:sp>
          <p:nvSpPr>
            <p:cNvPr id="24" name="Oval 21">
              <a:extLst>
                <a:ext uri="{FF2B5EF4-FFF2-40B4-BE49-F238E27FC236}">
                  <a16:creationId xmlns:a16="http://schemas.microsoft.com/office/drawing/2014/main" id="{FD61F65D-5A9C-2FDD-9666-D365630045F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195" y="1725"/>
              <a:ext cx="1162" cy="114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s-CL"/>
            </a:p>
          </p:txBody>
        </p:sp>
        <p:sp>
          <p:nvSpPr>
            <p:cNvPr id="25" name="Oval 22">
              <a:extLst>
                <a:ext uri="{FF2B5EF4-FFF2-40B4-BE49-F238E27FC236}">
                  <a16:creationId xmlns:a16="http://schemas.microsoft.com/office/drawing/2014/main" id="{8A09B88B-A611-A558-3DE3-655273706D9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263" y="1757"/>
              <a:ext cx="1033" cy="926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s-CL"/>
            </a:p>
          </p:txBody>
        </p:sp>
      </p:grpSp>
      <p:sp>
        <p:nvSpPr>
          <p:cNvPr id="26" name="Oval 23">
            <a:extLst>
              <a:ext uri="{FF2B5EF4-FFF2-40B4-BE49-F238E27FC236}">
                <a16:creationId xmlns:a16="http://schemas.microsoft.com/office/drawing/2014/main" id="{E423D593-3ABB-F1E6-718B-03AEE470224F}"/>
              </a:ext>
            </a:extLst>
          </p:cNvPr>
          <p:cNvSpPr>
            <a:spLocks noChangeArrowheads="1"/>
          </p:cNvSpPr>
          <p:nvPr/>
        </p:nvSpPr>
        <p:spPr bwMode="gray">
          <a:xfrm>
            <a:off x="5105115" y="1225642"/>
            <a:ext cx="1983620" cy="1965132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s-CL"/>
          </a:p>
        </p:txBody>
      </p:sp>
      <p:sp>
        <p:nvSpPr>
          <p:cNvPr id="27" name="Oval 24">
            <a:extLst>
              <a:ext uri="{FF2B5EF4-FFF2-40B4-BE49-F238E27FC236}">
                <a16:creationId xmlns:a16="http://schemas.microsoft.com/office/drawing/2014/main" id="{136CEEA3-6335-97A6-B50C-882529CC74DA}"/>
              </a:ext>
            </a:extLst>
          </p:cNvPr>
          <p:cNvSpPr>
            <a:spLocks noChangeArrowheads="1"/>
          </p:cNvSpPr>
          <p:nvPr/>
        </p:nvSpPr>
        <p:spPr bwMode="gray">
          <a:xfrm>
            <a:off x="5105115" y="1225642"/>
            <a:ext cx="1983620" cy="1965132"/>
          </a:xfrm>
          <a:prstGeom prst="ellipse">
            <a:avLst/>
          </a:prstGeom>
          <a:gradFill rotWithShape="1">
            <a:gsLst>
              <a:gs pos="0">
                <a:schemeClr val="accent1">
                  <a:alpha val="32001"/>
                </a:schemeClr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s-CL"/>
          </a:p>
        </p:txBody>
      </p:sp>
      <p:sp>
        <p:nvSpPr>
          <p:cNvPr id="28" name="Oval 25">
            <a:extLst>
              <a:ext uri="{FF2B5EF4-FFF2-40B4-BE49-F238E27FC236}">
                <a16:creationId xmlns:a16="http://schemas.microsoft.com/office/drawing/2014/main" id="{13D9292E-1AC1-04F6-6389-A323AF087C42}"/>
              </a:ext>
            </a:extLst>
          </p:cNvPr>
          <p:cNvSpPr>
            <a:spLocks noChangeArrowheads="1"/>
          </p:cNvSpPr>
          <p:nvPr/>
        </p:nvSpPr>
        <p:spPr bwMode="gray">
          <a:xfrm>
            <a:off x="5234521" y="1355048"/>
            <a:ext cx="1724807" cy="1708168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54118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54118"/>
                  <a:invGamma/>
                </a:schemeClr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s-CL"/>
          </a:p>
        </p:txBody>
      </p:sp>
      <p:sp>
        <p:nvSpPr>
          <p:cNvPr id="29" name="Oval 26">
            <a:extLst>
              <a:ext uri="{FF2B5EF4-FFF2-40B4-BE49-F238E27FC236}">
                <a16:creationId xmlns:a16="http://schemas.microsoft.com/office/drawing/2014/main" id="{A3035C81-5716-5219-BE2D-0C6DE32A1AAB}"/>
              </a:ext>
            </a:extLst>
          </p:cNvPr>
          <p:cNvSpPr>
            <a:spLocks noChangeArrowheads="1"/>
          </p:cNvSpPr>
          <p:nvPr/>
        </p:nvSpPr>
        <p:spPr bwMode="gray">
          <a:xfrm>
            <a:off x="5236371" y="1356896"/>
            <a:ext cx="1724805" cy="1708168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63529"/>
                  <a:invGamma/>
                </a:schemeClr>
              </a:gs>
              <a:gs pos="100000">
                <a:schemeClr val="accent1">
                  <a:alpha val="0"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s-CL"/>
          </a:p>
        </p:txBody>
      </p:sp>
      <p:sp>
        <p:nvSpPr>
          <p:cNvPr id="30" name="Oval 27">
            <a:extLst>
              <a:ext uri="{FF2B5EF4-FFF2-40B4-BE49-F238E27FC236}">
                <a16:creationId xmlns:a16="http://schemas.microsoft.com/office/drawing/2014/main" id="{D1668680-E51C-721F-FD95-31F99E5A3B15}"/>
              </a:ext>
            </a:extLst>
          </p:cNvPr>
          <p:cNvSpPr>
            <a:spLocks noChangeArrowheads="1"/>
          </p:cNvSpPr>
          <p:nvPr/>
        </p:nvSpPr>
        <p:spPr bwMode="gray">
          <a:xfrm>
            <a:off x="5319560" y="1438238"/>
            <a:ext cx="1552880" cy="1538091"/>
          </a:xfrm>
          <a:prstGeom prst="ellipse">
            <a:avLst/>
          </a:prstGeom>
          <a:solidFill>
            <a:srgbClr val="3333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s-CL"/>
          </a:p>
        </p:txBody>
      </p:sp>
      <p:grpSp>
        <p:nvGrpSpPr>
          <p:cNvPr id="31" name="Group 28">
            <a:extLst>
              <a:ext uri="{FF2B5EF4-FFF2-40B4-BE49-F238E27FC236}">
                <a16:creationId xmlns:a16="http://schemas.microsoft.com/office/drawing/2014/main" id="{A44B45B3-56B4-0090-44A2-C5FD399C9A99}"/>
              </a:ext>
            </a:extLst>
          </p:cNvPr>
          <p:cNvGrpSpPr>
            <a:grpSpLocks/>
          </p:cNvGrpSpPr>
          <p:nvPr/>
        </p:nvGrpSpPr>
        <p:grpSpPr bwMode="auto">
          <a:xfrm>
            <a:off x="5345441" y="1456724"/>
            <a:ext cx="1502967" cy="1488177"/>
            <a:chOff x="4166" y="1706"/>
            <a:chExt cx="1252" cy="1252"/>
          </a:xfrm>
        </p:grpSpPr>
        <p:sp>
          <p:nvSpPr>
            <p:cNvPr id="32" name="Oval 29">
              <a:extLst>
                <a:ext uri="{FF2B5EF4-FFF2-40B4-BE49-F238E27FC236}">
                  <a16:creationId xmlns:a16="http://schemas.microsoft.com/office/drawing/2014/main" id="{E9BCEBE5-DDF2-6898-FF95-63BFD89F5A8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166" y="1706"/>
              <a:ext cx="1252" cy="1252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s-CL"/>
            </a:p>
          </p:txBody>
        </p:sp>
        <p:sp>
          <p:nvSpPr>
            <p:cNvPr id="33" name="Oval 30">
              <a:extLst>
                <a:ext uri="{FF2B5EF4-FFF2-40B4-BE49-F238E27FC236}">
                  <a16:creationId xmlns:a16="http://schemas.microsoft.com/office/drawing/2014/main" id="{D26B4EA7-9697-DE90-263F-EAAB09C2736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182" y="1713"/>
              <a:ext cx="1222" cy="122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s-CL"/>
            </a:p>
          </p:txBody>
        </p:sp>
        <p:sp>
          <p:nvSpPr>
            <p:cNvPr id="34" name="Oval 31">
              <a:extLst>
                <a:ext uri="{FF2B5EF4-FFF2-40B4-BE49-F238E27FC236}">
                  <a16:creationId xmlns:a16="http://schemas.microsoft.com/office/drawing/2014/main" id="{66B3EE0F-5E8A-B595-410F-9769FDC1793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195" y="1725"/>
              <a:ext cx="1162" cy="114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s-CL"/>
            </a:p>
          </p:txBody>
        </p:sp>
        <p:sp>
          <p:nvSpPr>
            <p:cNvPr id="35" name="Oval 32">
              <a:extLst>
                <a:ext uri="{FF2B5EF4-FFF2-40B4-BE49-F238E27FC236}">
                  <a16:creationId xmlns:a16="http://schemas.microsoft.com/office/drawing/2014/main" id="{2E2B7BF1-AE91-420B-2153-F17B9A235CC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263" y="1757"/>
              <a:ext cx="1033" cy="926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s-CL"/>
            </a:p>
          </p:txBody>
        </p:sp>
      </p:grpSp>
      <p:grpSp>
        <p:nvGrpSpPr>
          <p:cNvPr id="36" name="Group 33">
            <a:extLst>
              <a:ext uri="{FF2B5EF4-FFF2-40B4-BE49-F238E27FC236}">
                <a16:creationId xmlns:a16="http://schemas.microsoft.com/office/drawing/2014/main" id="{39737F2B-A59D-96FC-E622-354874CCB682}"/>
              </a:ext>
            </a:extLst>
          </p:cNvPr>
          <p:cNvGrpSpPr>
            <a:grpSpLocks/>
          </p:cNvGrpSpPr>
          <p:nvPr/>
        </p:nvGrpSpPr>
        <p:grpSpPr bwMode="auto">
          <a:xfrm>
            <a:off x="8221967" y="1456724"/>
            <a:ext cx="1504815" cy="1488177"/>
            <a:chOff x="4166" y="1706"/>
            <a:chExt cx="1252" cy="1252"/>
          </a:xfrm>
        </p:grpSpPr>
        <p:sp>
          <p:nvSpPr>
            <p:cNvPr id="37" name="Oval 34">
              <a:extLst>
                <a:ext uri="{FF2B5EF4-FFF2-40B4-BE49-F238E27FC236}">
                  <a16:creationId xmlns:a16="http://schemas.microsoft.com/office/drawing/2014/main" id="{F7D615C0-529F-ED55-6C54-04280EBAEDB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166" y="1706"/>
              <a:ext cx="1252" cy="1252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s-CL"/>
            </a:p>
          </p:txBody>
        </p:sp>
        <p:sp>
          <p:nvSpPr>
            <p:cNvPr id="38" name="Oval 35">
              <a:extLst>
                <a:ext uri="{FF2B5EF4-FFF2-40B4-BE49-F238E27FC236}">
                  <a16:creationId xmlns:a16="http://schemas.microsoft.com/office/drawing/2014/main" id="{30C7465A-1828-5C58-95EB-BA79BE12787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182" y="1713"/>
              <a:ext cx="1222" cy="122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s-CL"/>
            </a:p>
          </p:txBody>
        </p:sp>
        <p:sp>
          <p:nvSpPr>
            <p:cNvPr id="39" name="Oval 36">
              <a:extLst>
                <a:ext uri="{FF2B5EF4-FFF2-40B4-BE49-F238E27FC236}">
                  <a16:creationId xmlns:a16="http://schemas.microsoft.com/office/drawing/2014/main" id="{F109E01B-EFAD-8052-3545-1110C2AEED3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195" y="1725"/>
              <a:ext cx="1162" cy="114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s-CL"/>
            </a:p>
          </p:txBody>
        </p:sp>
        <p:sp>
          <p:nvSpPr>
            <p:cNvPr id="40" name="Oval 37">
              <a:extLst>
                <a:ext uri="{FF2B5EF4-FFF2-40B4-BE49-F238E27FC236}">
                  <a16:creationId xmlns:a16="http://schemas.microsoft.com/office/drawing/2014/main" id="{B50612CE-8F72-DA3C-8028-62355A286AB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263" y="1757"/>
              <a:ext cx="1033" cy="926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s-CL"/>
            </a:p>
          </p:txBody>
        </p:sp>
      </p:grpSp>
      <p:sp>
        <p:nvSpPr>
          <p:cNvPr id="41" name="Text Box 38">
            <a:extLst>
              <a:ext uri="{FF2B5EF4-FFF2-40B4-BE49-F238E27FC236}">
                <a16:creationId xmlns:a16="http://schemas.microsoft.com/office/drawing/2014/main" id="{E26D8561-D8C3-5EBB-1480-DC6BCF3C9F4D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499005" y="2007627"/>
            <a:ext cx="146867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es-CL" sz="2400" dirty="0" err="1">
                <a:solidFill>
                  <a:srgbClr val="000000"/>
                </a:solidFill>
              </a:rPr>
              <a:t>Procesos</a:t>
            </a:r>
            <a:endParaRPr lang="en-US" altLang="es-CL" sz="2400" dirty="0">
              <a:solidFill>
                <a:srgbClr val="000000"/>
              </a:solidFill>
            </a:endParaRPr>
          </a:p>
        </p:txBody>
      </p:sp>
      <p:sp>
        <p:nvSpPr>
          <p:cNvPr id="42" name="Text Box 39">
            <a:extLst>
              <a:ext uri="{FF2B5EF4-FFF2-40B4-BE49-F238E27FC236}">
                <a16:creationId xmlns:a16="http://schemas.microsoft.com/office/drawing/2014/main" id="{9B17E834-2E5E-8620-92A2-DC34875B890B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699091" y="2007627"/>
            <a:ext cx="81785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es-CL" sz="2400" dirty="0">
                <a:solidFill>
                  <a:srgbClr val="000000"/>
                </a:solidFill>
              </a:rPr>
              <a:t>DTR</a:t>
            </a:r>
          </a:p>
        </p:txBody>
      </p:sp>
      <p:sp>
        <p:nvSpPr>
          <p:cNvPr id="43" name="Text Box 40">
            <a:extLst>
              <a:ext uri="{FF2B5EF4-FFF2-40B4-BE49-F238E27FC236}">
                <a16:creationId xmlns:a16="http://schemas.microsoft.com/office/drawing/2014/main" id="{CA82C210-1D42-9C80-9787-2D3FCF3B3866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8212237" y="1758969"/>
            <a:ext cx="150393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es-CL" sz="2400" dirty="0" err="1">
                <a:solidFill>
                  <a:srgbClr val="000000"/>
                </a:solidFill>
              </a:rPr>
              <a:t>Flujos</a:t>
            </a:r>
            <a:endParaRPr lang="en-US" altLang="es-CL" sz="2400" dirty="0">
              <a:solidFill>
                <a:srgbClr val="000000"/>
              </a:solidFill>
            </a:endParaRPr>
          </a:p>
          <a:p>
            <a:pPr algn="ctr" eaLnBrk="0" hangingPunct="0"/>
            <a:r>
              <a:rPr lang="en-US" altLang="es-CL" sz="2400" dirty="0">
                <a:solidFill>
                  <a:srgbClr val="000000"/>
                </a:solidFill>
              </a:rPr>
              <a:t>Naturales</a:t>
            </a:r>
          </a:p>
        </p:txBody>
      </p:sp>
    </p:spTree>
    <p:extLst>
      <p:ext uri="{BB962C8B-B14F-4D97-AF65-F5344CB8AC3E}">
        <p14:creationId xmlns:p14="http://schemas.microsoft.com/office/powerpoint/2010/main" val="10290689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n 17">
            <a:extLst>
              <a:ext uri="{FF2B5EF4-FFF2-40B4-BE49-F238E27FC236}">
                <a16:creationId xmlns:a16="http://schemas.microsoft.com/office/drawing/2014/main" id="{913EC217-7B3C-3CBF-BDF3-6A2D2E8104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057" b="23186"/>
          <a:stretch/>
        </p:blipFill>
        <p:spPr>
          <a:xfrm>
            <a:off x="5504252" y="2230338"/>
            <a:ext cx="1605338" cy="637419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879AE2A4-79A7-FAAD-D7A5-3644395F00A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22284" y="2867757"/>
            <a:ext cx="1416793" cy="1327122"/>
          </a:xfrm>
          <a:prstGeom prst="rect">
            <a:avLst/>
          </a:prstGeo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Clientes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305A3-CA19-4731-8D26-1E16275A69B8}" type="slidenum">
              <a:rPr lang="es-ES" smtClean="0">
                <a:solidFill>
                  <a:srgbClr val="606060"/>
                </a:solidFill>
              </a:rPr>
              <a:pPr/>
              <a:t>4</a:t>
            </a:fld>
            <a:endParaRPr lang="es-ES" dirty="0">
              <a:solidFill>
                <a:srgbClr val="606060"/>
              </a:solidFill>
            </a:endParaRPr>
          </a:p>
        </p:txBody>
      </p:sp>
      <p:sp>
        <p:nvSpPr>
          <p:cNvPr id="17" name="Marcador de pie de página 16">
            <a:extLst>
              <a:ext uri="{FF2B5EF4-FFF2-40B4-BE49-F238E27FC236}">
                <a16:creationId xmlns:a16="http://schemas.microsoft.com/office/drawing/2014/main" id="{3F9FE388-7F57-3A95-993E-C024DB8FE9E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s-CL"/>
              <a:t>Trazado Nuclear - JCSalas - 2025</a:t>
            </a:r>
            <a:endParaRPr lang="es-CL" dirty="0"/>
          </a:p>
        </p:txBody>
      </p:sp>
      <p:sp>
        <p:nvSpPr>
          <p:cNvPr id="5" name="Rectángulo 4"/>
          <p:cNvSpPr/>
          <p:nvPr/>
        </p:nvSpPr>
        <p:spPr>
          <a:xfrm>
            <a:off x="1296534" y="1131833"/>
            <a:ext cx="95463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chemeClr val="accent3"/>
              </a:buClr>
            </a:pPr>
            <a:r>
              <a:rPr lang="es-CL" sz="2000" dirty="0">
                <a:solidFill>
                  <a:schemeClr val="tx2"/>
                </a:solidFill>
              </a:rPr>
              <a:t>Clientes en diversas industrias que han confiado en los servicios de Trazado Nuclear e Ingeniería Ltda.</a:t>
            </a:r>
          </a:p>
        </p:txBody>
      </p:sp>
      <p:pic>
        <p:nvPicPr>
          <p:cNvPr id="3082" name="10 Imagen" descr="logo ML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958" y="2313163"/>
            <a:ext cx="2199615" cy="587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11 Imagen" descr="logo_canalistas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076" y="4310970"/>
            <a:ext cx="2006392" cy="761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12 Imagen" descr="Logo-Aes-Gener-alt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4924" y="4321987"/>
            <a:ext cx="1813712" cy="625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22 Imagen" descr="2000px-Codelco_logo.svg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5998" y="2248000"/>
            <a:ext cx="1605340" cy="954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19 Imagen" descr="Logo Collahuasi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6618" y="3171848"/>
            <a:ext cx="1605340" cy="1010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20 Imagen" descr="Logo Michilla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455" y="2172992"/>
            <a:ext cx="1605340" cy="1134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Resultado de imagen para enel logo 2016"/>
          <p:cNvSpPr>
            <a:spLocks noChangeAspect="1" noChangeArrowheads="1"/>
          </p:cNvSpPr>
          <p:nvPr/>
        </p:nvSpPr>
        <p:spPr bwMode="auto">
          <a:xfrm>
            <a:off x="485597" y="-162566"/>
            <a:ext cx="1621875" cy="1020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08881" tIns="54441" rIns="108881" bIns="54441" numCol="1" anchor="t" anchorCtr="0" compatLnSpc="1">
            <a:prstTxWarp prst="textNoShape">
              <a:avLst/>
            </a:prstTxWarp>
          </a:bodyPr>
          <a:lstStyle/>
          <a:p>
            <a:endParaRPr lang="es-CL" sz="2143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10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74125" y="5247326"/>
            <a:ext cx="1621875" cy="1020761"/>
          </a:xfrm>
          <a:prstGeom prst="rect">
            <a:avLst/>
          </a:prstGeom>
        </p:spPr>
      </p:pic>
      <p:sp>
        <p:nvSpPr>
          <p:cNvPr id="7" name="AutoShape 4" descr="Resultado de imagen para colbun logo 2016"/>
          <p:cNvSpPr>
            <a:spLocks noChangeAspect="1" noChangeArrowheads="1"/>
          </p:cNvSpPr>
          <p:nvPr/>
        </p:nvSpPr>
        <p:spPr bwMode="auto">
          <a:xfrm>
            <a:off x="485597" y="-162566"/>
            <a:ext cx="362937" cy="362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08881" tIns="54441" rIns="108881" bIns="54441" numCol="1" anchor="t" anchorCtr="0" compatLnSpc="1">
            <a:prstTxWarp prst="textNoShape">
              <a:avLst/>
            </a:prstTxWarp>
          </a:bodyPr>
          <a:lstStyle/>
          <a:p>
            <a:endParaRPr lang="es-CL" sz="2143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01537" y="4888100"/>
            <a:ext cx="1904358" cy="136538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708" y="3974740"/>
            <a:ext cx="1374311" cy="1374311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91440" y="4112214"/>
            <a:ext cx="1746124" cy="1010258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14901" y="5029591"/>
            <a:ext cx="1487149" cy="1487149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1433" y="4748421"/>
            <a:ext cx="1372475" cy="1372475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536" y="5366507"/>
            <a:ext cx="996970" cy="813317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862341" y="1992566"/>
            <a:ext cx="1305734" cy="1305734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0B92DD49-BAA1-1D5C-5F2F-C2AE3E161C26}"/>
              </a:ext>
            </a:extLst>
          </p:cNvPr>
          <p:cNvPicPr>
            <a:picLocks noChangeAspect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05804" y="3139874"/>
            <a:ext cx="2691295" cy="1435357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E5A80BC1-4D3F-CFC6-BC16-CA80310A2869}"/>
              </a:ext>
            </a:extLst>
          </p:cNvPr>
          <p:cNvPicPr>
            <a:picLocks noChangeAspect="1"/>
          </p:cNvPicPr>
          <p:nvPr/>
        </p:nvPicPr>
        <p:blipFill>
          <a:blip r:embed="rId19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02290" y="4074118"/>
            <a:ext cx="1688385" cy="1178959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129DCAAA-6A31-2C0A-45AA-4534E0BCF913}"/>
              </a:ext>
            </a:extLst>
          </p:cNvPr>
          <p:cNvPicPr>
            <a:picLocks noChangeAspect="1"/>
          </p:cNvPicPr>
          <p:nvPr/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68075" y="3125791"/>
            <a:ext cx="1496443" cy="1496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3066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A2E84E-FFD8-07C6-9D56-21332EA92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Trazadores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DBA76503-F535-CC64-FD77-AFF620E15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9B791-8247-6C49-A15A-3D6D34CD3623}" type="slidenum">
              <a:rPr lang="es-CL" smtClean="0"/>
              <a:t>5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D5F5775-0472-A125-70D4-B502C20AA99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s-CL"/>
              <a:t>Trazado Nuclear - JCSalas - 2025</a:t>
            </a:r>
            <a:endParaRPr lang="es-CL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5164859-A512-B4AC-61E4-3E3B1689CEBB}"/>
              </a:ext>
            </a:extLst>
          </p:cNvPr>
          <p:cNvSpPr txBox="1"/>
          <p:nvPr/>
        </p:nvSpPr>
        <p:spPr>
          <a:xfrm>
            <a:off x="6096000" y="2521059"/>
            <a:ext cx="5329451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2800" dirty="0"/>
              <a:t>Sustancia que se emplea para “marcar” una fase específica o parte de un sistema con el objetivo de obtener información.</a:t>
            </a: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086DA44E-4E84-B10D-3825-E4518A0350F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74458124"/>
              </p:ext>
            </p:extLst>
          </p:nvPr>
        </p:nvGraphicFramePr>
        <p:xfrm>
          <a:off x="0" y="1265129"/>
          <a:ext cx="6604294" cy="4738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666183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120D1F-A1E1-0E79-AFEE-C5371C2A5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Tipos de trazadores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F8552853-130E-2F3F-1656-C3D211436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9B791-8247-6C49-A15A-3D6D34CD3623}" type="slidenum">
              <a:rPr lang="es-CL" smtClean="0"/>
              <a:t>6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F145BE8-7870-9D15-09BB-E516F1946ED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s-CL"/>
              <a:t>Trazado Nuclear - JCSalas - 2025</a:t>
            </a:r>
            <a:endParaRPr lang="es-CL" dirty="0"/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6DC14B31-54F9-D048-FC74-2E7EC6D15F0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17450053"/>
              </p:ext>
            </p:extLst>
          </p:nvPr>
        </p:nvGraphicFramePr>
        <p:xfrm>
          <a:off x="2031999" y="719666"/>
          <a:ext cx="9198573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393983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EC859F-CFCE-1D30-07D6-D0EFBBF62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Sensores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2D7E2EDE-E3B3-D7C8-9F38-D76025C72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9B791-8247-6C49-A15A-3D6D34CD3623}" type="slidenum">
              <a:rPr lang="es-CL" smtClean="0"/>
              <a:t>7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7DEBB42-5706-C6B9-9AD3-CD880E5CAD4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s-CL"/>
              <a:t>Trazado Nuclear - JCSalas - 2025</a:t>
            </a:r>
            <a:endParaRPr lang="es-CL" dirty="0"/>
          </a:p>
        </p:txBody>
      </p:sp>
      <p:grpSp>
        <p:nvGrpSpPr>
          <p:cNvPr id="5" name="Group 3">
            <a:extLst>
              <a:ext uri="{FF2B5EF4-FFF2-40B4-BE49-F238E27FC236}">
                <a16:creationId xmlns:a16="http://schemas.microsoft.com/office/drawing/2014/main" id="{E8CC78D9-CE1B-2AD8-906E-FB8068559D7F}"/>
              </a:ext>
            </a:extLst>
          </p:cNvPr>
          <p:cNvGrpSpPr>
            <a:grpSpLocks/>
          </p:cNvGrpSpPr>
          <p:nvPr/>
        </p:nvGrpSpPr>
        <p:grpSpPr bwMode="auto">
          <a:xfrm>
            <a:off x="2802474" y="1143900"/>
            <a:ext cx="2170113" cy="4035425"/>
            <a:chOff x="720" y="1296"/>
            <a:chExt cx="1367" cy="2542"/>
          </a:xfrm>
        </p:grpSpPr>
        <p:sp>
          <p:nvSpPr>
            <p:cNvPr id="6" name="AutoShape 4">
              <a:extLst>
                <a:ext uri="{FF2B5EF4-FFF2-40B4-BE49-F238E27FC236}">
                  <a16:creationId xmlns:a16="http://schemas.microsoft.com/office/drawing/2014/main" id="{50CC8F00-A2D2-F86F-BAE2-E75C8F5BCD6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20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4E91D4"/>
                </a:gs>
                <a:gs pos="100000">
                  <a:srgbClr val="3477A4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7" name="AutoShape 5">
              <a:extLst>
                <a:ext uri="{FF2B5EF4-FFF2-40B4-BE49-F238E27FC236}">
                  <a16:creationId xmlns:a16="http://schemas.microsoft.com/office/drawing/2014/main" id="{5DE869F3-785E-FD5F-E584-CA41BF05BA4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41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3CA1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8" name="AutoShape 6">
              <a:extLst>
                <a:ext uri="{FF2B5EF4-FFF2-40B4-BE49-F238E27FC236}">
                  <a16:creationId xmlns:a16="http://schemas.microsoft.com/office/drawing/2014/main" id="{751C5671-674D-7C26-7DD4-4542ADCD26D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52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alpha val="0"/>
                  </a:srgbClr>
                </a:gs>
                <a:gs pos="100000">
                  <a:srgbClr val="3CA1E6">
                    <a:gamma/>
                    <a:tint val="51373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9" name="AutoShape 7">
              <a:extLst>
                <a:ext uri="{FF2B5EF4-FFF2-40B4-BE49-F238E27FC236}">
                  <a16:creationId xmlns:a16="http://schemas.microsoft.com/office/drawing/2014/main" id="{63B218F8-0E8A-882C-3251-145119BB74A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52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gamma/>
                    <a:tint val="33333"/>
                    <a:invGamma/>
                  </a:srgbClr>
                </a:gs>
                <a:gs pos="100000">
                  <a:srgbClr val="3CA1E6"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10" name="AutoShape 8">
              <a:extLst>
                <a:ext uri="{FF2B5EF4-FFF2-40B4-BE49-F238E27FC236}">
                  <a16:creationId xmlns:a16="http://schemas.microsoft.com/office/drawing/2014/main" id="{CFA4ED95-63C0-EC30-7AF7-E62C91EF378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24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729EB4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11" name="AutoShape 9">
              <a:extLst>
                <a:ext uri="{FF2B5EF4-FFF2-40B4-BE49-F238E27FC236}">
                  <a16:creationId xmlns:a16="http://schemas.microsoft.com/office/drawing/2014/main" id="{932941B9-3BBB-C08A-A806-D7A42ABBDAD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52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DAFD4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/>
            </a:p>
          </p:txBody>
        </p:sp>
        <p:grpSp>
          <p:nvGrpSpPr>
            <p:cNvPr id="12" name="Group 10">
              <a:extLst>
                <a:ext uri="{FF2B5EF4-FFF2-40B4-BE49-F238E27FC236}">
                  <a16:creationId xmlns:a16="http://schemas.microsoft.com/office/drawing/2014/main" id="{EB8422D5-73D8-D77B-7C01-A89B92B0663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89" y="1296"/>
              <a:ext cx="405" cy="405"/>
              <a:chOff x="1289" y="582"/>
              <a:chExt cx="668" cy="668"/>
            </a:xfrm>
          </p:grpSpPr>
          <p:sp>
            <p:nvSpPr>
              <p:cNvPr id="15" name="Oval 11">
                <a:extLst>
                  <a:ext uri="{FF2B5EF4-FFF2-40B4-BE49-F238E27FC236}">
                    <a16:creationId xmlns:a16="http://schemas.microsoft.com/office/drawing/2014/main" id="{07587F52-0CE1-4547-D6C8-6D9C68382361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s-CL"/>
              </a:p>
            </p:txBody>
          </p:sp>
          <p:sp>
            <p:nvSpPr>
              <p:cNvPr id="16" name="Oval 12">
                <a:extLst>
                  <a:ext uri="{FF2B5EF4-FFF2-40B4-BE49-F238E27FC236}">
                    <a16:creationId xmlns:a16="http://schemas.microsoft.com/office/drawing/2014/main" id="{2A2D7CCC-44E1-D447-614A-D4368E8C3763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s-CL"/>
              </a:p>
            </p:txBody>
          </p:sp>
          <p:sp>
            <p:nvSpPr>
              <p:cNvPr id="17" name="Oval 13">
                <a:extLst>
                  <a:ext uri="{FF2B5EF4-FFF2-40B4-BE49-F238E27FC236}">
                    <a16:creationId xmlns:a16="http://schemas.microsoft.com/office/drawing/2014/main" id="{2087B0F7-3AD0-7DD2-9F3C-23CE78525D8C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s-CL"/>
              </a:p>
            </p:txBody>
          </p:sp>
          <p:sp>
            <p:nvSpPr>
              <p:cNvPr id="18" name="Oval 14">
                <a:extLst>
                  <a:ext uri="{FF2B5EF4-FFF2-40B4-BE49-F238E27FC236}">
                    <a16:creationId xmlns:a16="http://schemas.microsoft.com/office/drawing/2014/main" id="{BDFD980B-0F0F-0DD4-FFE1-52CE0018E38E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s-CL"/>
              </a:p>
            </p:txBody>
          </p:sp>
          <p:sp>
            <p:nvSpPr>
              <p:cNvPr id="19" name="Oval 15">
                <a:extLst>
                  <a:ext uri="{FF2B5EF4-FFF2-40B4-BE49-F238E27FC236}">
                    <a16:creationId xmlns:a16="http://schemas.microsoft.com/office/drawing/2014/main" id="{F3487D32-FA8A-5FC0-26F6-9F11688D8D9A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s-CL"/>
              </a:p>
            </p:txBody>
          </p:sp>
        </p:grpSp>
        <p:sp>
          <p:nvSpPr>
            <p:cNvPr id="13" name="Text Box 16">
              <a:extLst>
                <a:ext uri="{FF2B5EF4-FFF2-40B4-BE49-F238E27FC236}">
                  <a16:creationId xmlns:a16="http://schemas.microsoft.com/office/drawing/2014/main" id="{94106FBD-58B5-C54A-7098-BA9F554586CA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76" y="13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s-CL" sz="2400" dirty="0">
                  <a:solidFill>
                    <a:srgbClr val="000000"/>
                  </a:solidFill>
                </a:rPr>
                <a:t>1</a:t>
              </a:r>
              <a:endParaRPr lang="en-US" altLang="es-CL" dirty="0"/>
            </a:p>
          </p:txBody>
        </p:sp>
        <p:sp>
          <p:nvSpPr>
            <p:cNvPr id="14" name="Text Box 17">
              <a:extLst>
                <a:ext uri="{FF2B5EF4-FFF2-40B4-BE49-F238E27FC236}">
                  <a16:creationId xmlns:a16="http://schemas.microsoft.com/office/drawing/2014/main" id="{A262CFA9-2240-2EF3-3779-891CBD611C53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768" y="1776"/>
              <a:ext cx="1296" cy="9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s-CL" b="1" dirty="0" err="1">
                  <a:solidFill>
                    <a:srgbClr val="FFFF00"/>
                  </a:solidFill>
                  <a:latin typeface="Verdana" panose="020B0604030504040204" pitchFamily="34" charset="0"/>
                </a:rPr>
                <a:t>Rodamina</a:t>
              </a:r>
              <a:r>
                <a:rPr lang="en-US" altLang="es-CL" b="1" dirty="0">
                  <a:solidFill>
                    <a:srgbClr val="FFFF00"/>
                  </a:solidFill>
                  <a:latin typeface="Verdana" panose="020B0604030504040204" pitchFamily="34" charset="0"/>
                </a:rPr>
                <a:t>:</a:t>
              </a:r>
            </a:p>
            <a:p>
              <a:endParaRPr lang="en-US" altLang="es-CL" b="1" dirty="0">
                <a:solidFill>
                  <a:srgbClr val="FFFF00"/>
                </a:solidFill>
                <a:latin typeface="Verdana" panose="020B060403050404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es-CL" b="1" dirty="0" err="1">
                  <a:solidFill>
                    <a:srgbClr val="FFFF00"/>
                  </a:solidFill>
                  <a:latin typeface="Verdana" panose="020B0604030504040204" pitchFamily="34" charset="0"/>
                </a:rPr>
                <a:t>Fluorímetro</a:t>
              </a:r>
              <a:endParaRPr lang="en-US" altLang="es-CL" b="1" dirty="0">
                <a:solidFill>
                  <a:srgbClr val="FFFF00"/>
                </a:solidFill>
                <a:latin typeface="Verdana" panose="020B060403050404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es-CL" b="1" dirty="0" err="1">
                  <a:solidFill>
                    <a:srgbClr val="FFFF00"/>
                  </a:solidFill>
                  <a:latin typeface="Verdana" panose="020B0604030504040204" pitchFamily="34" charset="0"/>
                </a:rPr>
                <a:t>Medición</a:t>
              </a:r>
              <a:r>
                <a:rPr lang="en-US" altLang="es-CL" b="1" dirty="0">
                  <a:solidFill>
                    <a:srgbClr val="FFFF00"/>
                  </a:solidFill>
                  <a:latin typeface="Verdana" panose="020B0604030504040204" pitchFamily="34" charset="0"/>
                </a:rPr>
                <a:t> </a:t>
              </a:r>
              <a:r>
                <a:rPr lang="en-US" altLang="es-CL" b="1" dirty="0" err="1">
                  <a:solidFill>
                    <a:srgbClr val="FFFF00"/>
                  </a:solidFill>
                  <a:latin typeface="Verdana" panose="020B0604030504040204" pitchFamily="34" charset="0"/>
                </a:rPr>
                <a:t>en</a:t>
              </a:r>
              <a:r>
                <a:rPr lang="en-US" altLang="es-CL" b="1" dirty="0">
                  <a:solidFill>
                    <a:srgbClr val="FFFF00"/>
                  </a:solidFill>
                  <a:latin typeface="Verdana" panose="020B0604030504040204" pitchFamily="34" charset="0"/>
                </a:rPr>
                <a:t> </a:t>
              </a:r>
              <a:r>
                <a:rPr lang="en-US" altLang="es-CL" b="1" dirty="0" err="1">
                  <a:solidFill>
                    <a:srgbClr val="FFFF00"/>
                  </a:solidFill>
                  <a:latin typeface="Verdana" panose="020B0604030504040204" pitchFamily="34" charset="0"/>
                </a:rPr>
                <a:t>línea</a:t>
              </a:r>
              <a:endParaRPr lang="en-US" altLang="es-CL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20" name="Group 18">
            <a:extLst>
              <a:ext uri="{FF2B5EF4-FFF2-40B4-BE49-F238E27FC236}">
                <a16:creationId xmlns:a16="http://schemas.microsoft.com/office/drawing/2014/main" id="{B121D8B6-5DA5-496F-2CC9-7106FDCF37DD}"/>
              </a:ext>
            </a:extLst>
          </p:cNvPr>
          <p:cNvGrpSpPr>
            <a:grpSpLocks/>
          </p:cNvGrpSpPr>
          <p:nvPr/>
        </p:nvGrpSpPr>
        <p:grpSpPr bwMode="auto">
          <a:xfrm>
            <a:off x="7389274" y="1143900"/>
            <a:ext cx="2166938" cy="4035425"/>
            <a:chOff x="2208" y="1296"/>
            <a:chExt cx="1365" cy="2542"/>
          </a:xfrm>
        </p:grpSpPr>
        <p:sp>
          <p:nvSpPr>
            <p:cNvPr id="21" name="AutoShape 19">
              <a:extLst>
                <a:ext uri="{FF2B5EF4-FFF2-40B4-BE49-F238E27FC236}">
                  <a16:creationId xmlns:a16="http://schemas.microsoft.com/office/drawing/2014/main" id="{304E229B-9DB1-9BA1-BE59-A00A58347A7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08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34B034"/>
                </a:gs>
                <a:gs pos="100000">
                  <a:srgbClr val="3F8B4A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22" name="AutoShape 20">
              <a:extLst>
                <a:ext uri="{FF2B5EF4-FFF2-40B4-BE49-F238E27FC236}">
                  <a16:creationId xmlns:a16="http://schemas.microsoft.com/office/drawing/2014/main" id="{CFB59DC0-18FB-4DB3-366A-5AE3E17DA9E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29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73E77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23" name="AutoShape 21">
              <a:extLst>
                <a:ext uri="{FF2B5EF4-FFF2-40B4-BE49-F238E27FC236}">
                  <a16:creationId xmlns:a16="http://schemas.microsoft.com/office/drawing/2014/main" id="{FE13262F-751E-765A-A858-7C6273D89C4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40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3E77E"/>
                </a:gs>
                <a:gs pos="100000">
                  <a:srgbClr val="73E77E">
                    <a:gamma/>
                    <a:tint val="54510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24" name="AutoShape 22">
              <a:extLst>
                <a:ext uri="{FF2B5EF4-FFF2-40B4-BE49-F238E27FC236}">
                  <a16:creationId xmlns:a16="http://schemas.microsoft.com/office/drawing/2014/main" id="{76BC534C-4E27-1027-3BBD-971C8DDF9CE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40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3E77E">
                    <a:gamma/>
                    <a:tint val="33333"/>
                    <a:invGamma/>
                  </a:srgbClr>
                </a:gs>
                <a:gs pos="100000">
                  <a:srgbClr val="73E77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25" name="Oval 23">
              <a:extLst>
                <a:ext uri="{FF2B5EF4-FFF2-40B4-BE49-F238E27FC236}">
                  <a16:creationId xmlns:a16="http://schemas.microsoft.com/office/drawing/2014/main" id="{EA6153E6-C767-1E52-0571-6032FFFE4F6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77" y="1296"/>
              <a:ext cx="405" cy="40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s-CL"/>
            </a:p>
          </p:txBody>
        </p:sp>
        <p:sp>
          <p:nvSpPr>
            <p:cNvPr id="26" name="Oval 24">
              <a:extLst>
                <a:ext uri="{FF2B5EF4-FFF2-40B4-BE49-F238E27FC236}">
                  <a16:creationId xmlns:a16="http://schemas.microsoft.com/office/drawing/2014/main" id="{F96313FA-00F9-008E-E246-2DCD7DEAC76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81" y="1299"/>
              <a:ext cx="392" cy="392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s-CL"/>
            </a:p>
          </p:txBody>
        </p:sp>
        <p:sp>
          <p:nvSpPr>
            <p:cNvPr id="27" name="Oval 25">
              <a:extLst>
                <a:ext uri="{FF2B5EF4-FFF2-40B4-BE49-F238E27FC236}">
                  <a16:creationId xmlns:a16="http://schemas.microsoft.com/office/drawing/2014/main" id="{892EEC5B-8651-0344-8869-F1C6F8CD024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86" y="1301"/>
              <a:ext cx="383" cy="383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s-CL"/>
            </a:p>
          </p:txBody>
        </p:sp>
        <p:sp>
          <p:nvSpPr>
            <p:cNvPr id="28" name="Oval 26">
              <a:extLst>
                <a:ext uri="{FF2B5EF4-FFF2-40B4-BE49-F238E27FC236}">
                  <a16:creationId xmlns:a16="http://schemas.microsoft.com/office/drawing/2014/main" id="{BED84F6C-19B1-2D6D-07E2-687D910287E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90" y="1305"/>
              <a:ext cx="364" cy="357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s-CL"/>
            </a:p>
          </p:txBody>
        </p:sp>
        <p:sp>
          <p:nvSpPr>
            <p:cNvPr id="29" name="Oval 27">
              <a:extLst>
                <a:ext uri="{FF2B5EF4-FFF2-40B4-BE49-F238E27FC236}">
                  <a16:creationId xmlns:a16="http://schemas.microsoft.com/office/drawing/2014/main" id="{668D0920-D0EC-6D4D-7041-41E4C5D170C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712" y="1315"/>
              <a:ext cx="323" cy="290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s-CL"/>
            </a:p>
          </p:txBody>
        </p:sp>
        <p:sp>
          <p:nvSpPr>
            <p:cNvPr id="30" name="Text Box 28">
              <a:extLst>
                <a:ext uri="{FF2B5EF4-FFF2-40B4-BE49-F238E27FC236}">
                  <a16:creationId xmlns:a16="http://schemas.microsoft.com/office/drawing/2014/main" id="{CBEFCAE7-EB96-2DFA-7537-39EADD7E382B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764" y="13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s-CL" sz="2400">
                  <a:solidFill>
                    <a:srgbClr val="000000"/>
                  </a:solidFill>
                </a:rPr>
                <a:t>2</a:t>
              </a:r>
              <a:endParaRPr lang="en-US" altLang="es-CL"/>
            </a:p>
          </p:txBody>
        </p:sp>
        <p:sp>
          <p:nvSpPr>
            <p:cNvPr id="31" name="Text Box 29">
              <a:extLst>
                <a:ext uri="{FF2B5EF4-FFF2-40B4-BE49-F238E27FC236}">
                  <a16:creationId xmlns:a16="http://schemas.microsoft.com/office/drawing/2014/main" id="{23863FDC-3A40-0C4F-502E-997743DEF94F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256" y="1776"/>
              <a:ext cx="1296" cy="11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s-CL" baseline="30000" dirty="0">
                  <a:solidFill>
                    <a:srgbClr val="000000"/>
                  </a:solidFill>
                  <a:latin typeface="Verdana" panose="020B0604030504040204" pitchFamily="34" charset="0"/>
                </a:rPr>
                <a:t>131</a:t>
              </a:r>
              <a:r>
                <a:rPr lang="en-US" altLang="es-CL" dirty="0">
                  <a:solidFill>
                    <a:srgbClr val="000000"/>
                  </a:solidFill>
                  <a:latin typeface="Verdana" panose="020B0604030504040204" pitchFamily="34" charset="0"/>
                </a:rPr>
                <a:t>I, </a:t>
              </a:r>
              <a:r>
                <a:rPr lang="en-US" altLang="es-CL" baseline="30000" dirty="0">
                  <a:solidFill>
                    <a:srgbClr val="000000"/>
                  </a:solidFill>
                  <a:latin typeface="Verdana" panose="020B0604030504040204" pitchFamily="34" charset="0"/>
                </a:rPr>
                <a:t>82</a:t>
              </a:r>
              <a:r>
                <a:rPr lang="en-US" altLang="es-CL" dirty="0">
                  <a:solidFill>
                    <a:srgbClr val="000000"/>
                  </a:solidFill>
                  <a:latin typeface="Verdana" panose="020B0604030504040204" pitchFamily="34" charset="0"/>
                </a:rPr>
                <a:t>Br, </a:t>
              </a:r>
              <a:r>
                <a:rPr lang="en-US" altLang="es-CL" baseline="30000" dirty="0">
                  <a:solidFill>
                    <a:srgbClr val="000000"/>
                  </a:solidFill>
                  <a:latin typeface="Verdana" panose="020B0604030504040204" pitchFamily="34" charset="0"/>
                </a:rPr>
                <a:t>99</a:t>
              </a:r>
              <a:r>
                <a:rPr lang="en-US" altLang="es-CL" dirty="0">
                  <a:solidFill>
                    <a:srgbClr val="000000"/>
                  </a:solidFill>
                  <a:latin typeface="Verdana" panose="020B0604030504040204" pitchFamily="34" charset="0"/>
                </a:rPr>
                <a:t>Tc:</a:t>
              </a:r>
            </a:p>
            <a:p>
              <a:endParaRPr lang="en-US" altLang="es-CL" dirty="0">
                <a:solidFill>
                  <a:srgbClr val="000000"/>
                </a:solidFill>
                <a:latin typeface="Verdana" panose="020B060403050404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es-CL" dirty="0">
                  <a:solidFill>
                    <a:srgbClr val="000000"/>
                  </a:solidFill>
                  <a:latin typeface="Verdana" panose="020B0604030504040204" pitchFamily="34" charset="0"/>
                </a:rPr>
                <a:t>Sensor </a:t>
              </a:r>
              <a:r>
                <a:rPr lang="en-US" altLang="es-CL" dirty="0" err="1">
                  <a:solidFill>
                    <a:srgbClr val="000000"/>
                  </a:solidFill>
                  <a:latin typeface="Verdana" panose="020B0604030504040204" pitchFamily="34" charset="0"/>
                </a:rPr>
                <a:t>NaI</a:t>
              </a:r>
              <a:r>
                <a:rPr lang="en-US" altLang="es-CL" dirty="0">
                  <a:solidFill>
                    <a:srgbClr val="000000"/>
                  </a:solidFill>
                  <a:latin typeface="Verdana" panose="020B0604030504040204" pitchFamily="34" charset="0"/>
                </a:rPr>
                <a:t>(Tl)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es-CL" dirty="0" err="1">
                  <a:solidFill>
                    <a:srgbClr val="000000"/>
                  </a:solidFill>
                  <a:latin typeface="Verdana" panose="020B0604030504040204" pitchFamily="34" charset="0"/>
                </a:rPr>
                <a:t>Medición</a:t>
              </a:r>
              <a:r>
                <a:rPr lang="en-US" altLang="es-CL" dirty="0">
                  <a:solidFill>
                    <a:srgbClr val="000000"/>
                  </a:solidFill>
                  <a:latin typeface="Verdana" panose="020B0604030504040204" pitchFamily="34" charset="0"/>
                </a:rPr>
                <a:t> </a:t>
              </a:r>
              <a:r>
                <a:rPr lang="en-US" altLang="es-CL" dirty="0" err="1">
                  <a:solidFill>
                    <a:srgbClr val="000000"/>
                  </a:solidFill>
                  <a:latin typeface="Verdana" panose="020B0604030504040204" pitchFamily="34" charset="0"/>
                </a:rPr>
                <a:t>en</a:t>
              </a:r>
              <a:r>
                <a:rPr lang="en-US" altLang="es-CL" dirty="0">
                  <a:solidFill>
                    <a:srgbClr val="000000"/>
                  </a:solidFill>
                  <a:latin typeface="Verdana" panose="020B0604030504040204" pitchFamily="34" charset="0"/>
                </a:rPr>
                <a:t> </a:t>
              </a:r>
              <a:r>
                <a:rPr lang="en-US" altLang="es-CL" dirty="0" err="1">
                  <a:solidFill>
                    <a:srgbClr val="000000"/>
                  </a:solidFill>
                  <a:latin typeface="Verdana" panose="020B0604030504040204" pitchFamily="34" charset="0"/>
                </a:rPr>
                <a:t>línea</a:t>
              </a:r>
              <a:endParaRPr lang="en-US" altLang="es-CL" dirty="0"/>
            </a:p>
          </p:txBody>
        </p:sp>
        <p:sp>
          <p:nvSpPr>
            <p:cNvPr id="32" name="AutoShape 30">
              <a:extLst>
                <a:ext uri="{FF2B5EF4-FFF2-40B4-BE49-F238E27FC236}">
                  <a16:creationId xmlns:a16="http://schemas.microsoft.com/office/drawing/2014/main" id="{F2CDB02C-BE6B-55AF-1FFB-53A1EFA99EE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10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58A4AE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33" name="AutoShape 31">
              <a:extLst>
                <a:ext uri="{FF2B5EF4-FFF2-40B4-BE49-F238E27FC236}">
                  <a16:creationId xmlns:a16="http://schemas.microsoft.com/office/drawing/2014/main" id="{4FCF509C-27AA-CD7E-A5CF-E6D224CF392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38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2B2BB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/>
            </a:p>
          </p:txBody>
        </p:sp>
      </p:grpSp>
      <p:grpSp>
        <p:nvGrpSpPr>
          <p:cNvPr id="34" name="Group 32">
            <a:extLst>
              <a:ext uri="{FF2B5EF4-FFF2-40B4-BE49-F238E27FC236}">
                <a16:creationId xmlns:a16="http://schemas.microsoft.com/office/drawing/2014/main" id="{872A99CE-3097-88B1-0819-61E5C2B11040}"/>
              </a:ext>
            </a:extLst>
          </p:cNvPr>
          <p:cNvGrpSpPr>
            <a:grpSpLocks/>
          </p:cNvGrpSpPr>
          <p:nvPr/>
        </p:nvGrpSpPr>
        <p:grpSpPr bwMode="auto">
          <a:xfrm>
            <a:off x="5089524" y="1143900"/>
            <a:ext cx="2170113" cy="4035425"/>
            <a:chOff x="3692" y="1296"/>
            <a:chExt cx="1367" cy="2542"/>
          </a:xfrm>
        </p:grpSpPr>
        <p:sp>
          <p:nvSpPr>
            <p:cNvPr id="35" name="AutoShape 33">
              <a:extLst>
                <a:ext uri="{FF2B5EF4-FFF2-40B4-BE49-F238E27FC236}">
                  <a16:creationId xmlns:a16="http://schemas.microsoft.com/office/drawing/2014/main" id="{D0DFE9EC-17E5-1EE1-591B-016CC238C77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696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B59F43"/>
                </a:gs>
                <a:gs pos="100000">
                  <a:srgbClr val="8F8849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36" name="AutoShape 34">
              <a:extLst>
                <a:ext uri="{FF2B5EF4-FFF2-40B4-BE49-F238E27FC236}">
                  <a16:creationId xmlns:a16="http://schemas.microsoft.com/office/drawing/2014/main" id="{7FC94068-0BC1-683C-2530-C5C170288C1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717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E9E06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37" name="AutoShape 35">
              <a:extLst>
                <a:ext uri="{FF2B5EF4-FFF2-40B4-BE49-F238E27FC236}">
                  <a16:creationId xmlns:a16="http://schemas.microsoft.com/office/drawing/2014/main" id="{5AA26EB0-D40E-034E-3AE3-51A55352732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728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9E065"/>
                </a:gs>
                <a:gs pos="100000">
                  <a:srgbClr val="E9E065">
                    <a:gamma/>
                    <a:tint val="57647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38" name="AutoShape 36">
              <a:extLst>
                <a:ext uri="{FF2B5EF4-FFF2-40B4-BE49-F238E27FC236}">
                  <a16:creationId xmlns:a16="http://schemas.microsoft.com/office/drawing/2014/main" id="{35E14762-EA4B-58FF-8AA7-DDBA43A4409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728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9E065">
                    <a:gamma/>
                    <a:tint val="33333"/>
                    <a:invGamma/>
                  </a:srgbClr>
                </a:gs>
                <a:gs pos="100000">
                  <a:srgbClr val="E9E065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/>
            </a:p>
          </p:txBody>
        </p:sp>
        <p:grpSp>
          <p:nvGrpSpPr>
            <p:cNvPr id="39" name="Group 37">
              <a:extLst>
                <a:ext uri="{FF2B5EF4-FFF2-40B4-BE49-F238E27FC236}">
                  <a16:creationId xmlns:a16="http://schemas.microsoft.com/office/drawing/2014/main" id="{03D20CE4-5784-D5E9-4758-D398F4172B9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65" y="1296"/>
              <a:ext cx="405" cy="405"/>
              <a:chOff x="1289" y="582"/>
              <a:chExt cx="668" cy="668"/>
            </a:xfrm>
          </p:grpSpPr>
          <p:sp>
            <p:nvSpPr>
              <p:cNvPr id="44" name="Oval 38">
                <a:extLst>
                  <a:ext uri="{FF2B5EF4-FFF2-40B4-BE49-F238E27FC236}">
                    <a16:creationId xmlns:a16="http://schemas.microsoft.com/office/drawing/2014/main" id="{797E22EB-04BB-F603-4C73-7E204834F893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s-CL"/>
              </a:p>
            </p:txBody>
          </p:sp>
          <p:sp>
            <p:nvSpPr>
              <p:cNvPr id="45" name="Oval 39">
                <a:extLst>
                  <a:ext uri="{FF2B5EF4-FFF2-40B4-BE49-F238E27FC236}">
                    <a16:creationId xmlns:a16="http://schemas.microsoft.com/office/drawing/2014/main" id="{999F0F60-2EE2-4484-8CEA-4FC66777D89D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s-CL"/>
              </a:p>
            </p:txBody>
          </p:sp>
          <p:sp>
            <p:nvSpPr>
              <p:cNvPr id="46" name="Oval 40">
                <a:extLst>
                  <a:ext uri="{FF2B5EF4-FFF2-40B4-BE49-F238E27FC236}">
                    <a16:creationId xmlns:a16="http://schemas.microsoft.com/office/drawing/2014/main" id="{D88C342D-2198-F478-4196-E7386969810D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s-CL"/>
              </a:p>
            </p:txBody>
          </p:sp>
          <p:sp>
            <p:nvSpPr>
              <p:cNvPr id="47" name="Oval 41">
                <a:extLst>
                  <a:ext uri="{FF2B5EF4-FFF2-40B4-BE49-F238E27FC236}">
                    <a16:creationId xmlns:a16="http://schemas.microsoft.com/office/drawing/2014/main" id="{DE9683E0-2AED-C867-2D02-B75EAFD2BF5A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s-CL"/>
              </a:p>
            </p:txBody>
          </p:sp>
          <p:sp>
            <p:nvSpPr>
              <p:cNvPr id="48" name="Oval 42">
                <a:extLst>
                  <a:ext uri="{FF2B5EF4-FFF2-40B4-BE49-F238E27FC236}">
                    <a16:creationId xmlns:a16="http://schemas.microsoft.com/office/drawing/2014/main" id="{0E3536CB-DC82-2515-C083-942BF57F93DC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s-CL"/>
              </a:p>
            </p:txBody>
          </p:sp>
        </p:grpSp>
        <p:sp>
          <p:nvSpPr>
            <p:cNvPr id="40" name="Text Box 43">
              <a:extLst>
                <a:ext uri="{FF2B5EF4-FFF2-40B4-BE49-F238E27FC236}">
                  <a16:creationId xmlns:a16="http://schemas.microsoft.com/office/drawing/2014/main" id="{68A70F93-D1C4-94B3-F6D0-00A7CF7E74E1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4252" y="13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s-CL" sz="2400">
                  <a:solidFill>
                    <a:srgbClr val="000000"/>
                  </a:solidFill>
                </a:rPr>
                <a:t>3</a:t>
              </a:r>
              <a:endParaRPr lang="en-US" altLang="es-CL"/>
            </a:p>
          </p:txBody>
        </p:sp>
        <p:sp>
          <p:nvSpPr>
            <p:cNvPr id="41" name="Text Box 44">
              <a:extLst>
                <a:ext uri="{FF2B5EF4-FFF2-40B4-BE49-F238E27FC236}">
                  <a16:creationId xmlns:a16="http://schemas.microsoft.com/office/drawing/2014/main" id="{1BD3E951-5ED0-4DE3-A4DF-027885AAC6CD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3744" y="1776"/>
              <a:ext cx="1296" cy="12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s-CL" dirty="0">
                  <a:solidFill>
                    <a:srgbClr val="000000"/>
                  </a:solidFill>
                  <a:latin typeface="Verdana" panose="020B0604030504040204" pitchFamily="34" charset="0"/>
                </a:rPr>
                <a:t>Agua </a:t>
              </a:r>
              <a:r>
                <a:rPr lang="en-US" altLang="es-CL" dirty="0" err="1">
                  <a:solidFill>
                    <a:srgbClr val="000000"/>
                  </a:solidFill>
                  <a:latin typeface="Verdana" panose="020B0604030504040204" pitchFamily="34" charset="0"/>
                </a:rPr>
                <a:t>Tritiada</a:t>
              </a:r>
              <a:r>
                <a:rPr lang="en-US" altLang="es-CL" dirty="0">
                  <a:solidFill>
                    <a:srgbClr val="000000"/>
                  </a:solidFill>
                  <a:latin typeface="Verdana" panose="020B0604030504040204" pitchFamily="34" charset="0"/>
                </a:rPr>
                <a:t>:</a:t>
              </a:r>
            </a:p>
            <a:p>
              <a:endParaRPr lang="en-US" altLang="es-CL" dirty="0">
                <a:solidFill>
                  <a:srgbClr val="000000"/>
                </a:solidFill>
                <a:latin typeface="Verdana" panose="020B060403050404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es-CL" dirty="0" err="1">
                  <a:solidFill>
                    <a:srgbClr val="000000"/>
                  </a:solidFill>
                  <a:latin typeface="Verdana" panose="020B0604030504040204" pitchFamily="34" charset="0"/>
                </a:rPr>
                <a:t>Muestreo</a:t>
              </a:r>
              <a:endParaRPr lang="en-US" altLang="es-CL" dirty="0">
                <a:solidFill>
                  <a:srgbClr val="000000"/>
                </a:solidFill>
                <a:latin typeface="Verdana" panose="020B060403050404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es-CL" dirty="0" err="1">
                  <a:solidFill>
                    <a:srgbClr val="000000"/>
                  </a:solidFill>
                  <a:latin typeface="Verdana" panose="020B0604030504040204" pitchFamily="34" charset="0"/>
                </a:rPr>
                <a:t>Destilación</a:t>
              </a:r>
              <a:r>
                <a:rPr lang="en-US" altLang="es-CL" dirty="0">
                  <a:solidFill>
                    <a:srgbClr val="000000"/>
                  </a:solidFill>
                  <a:latin typeface="Verdana" panose="020B0604030504040204" pitchFamily="34" charset="0"/>
                </a:rPr>
                <a:t> y </a:t>
              </a:r>
              <a:r>
                <a:rPr lang="en-US" altLang="es-CL" dirty="0" err="1">
                  <a:solidFill>
                    <a:srgbClr val="000000"/>
                  </a:solidFill>
                  <a:latin typeface="Verdana" panose="020B0604030504040204" pitchFamily="34" charset="0"/>
                </a:rPr>
                <a:t>análisis</a:t>
              </a:r>
              <a:r>
                <a:rPr lang="en-US" altLang="es-CL" dirty="0">
                  <a:solidFill>
                    <a:srgbClr val="000000"/>
                  </a:solidFill>
                  <a:latin typeface="Verdana" panose="020B0604030504040204" pitchFamily="34" charset="0"/>
                </a:rPr>
                <a:t> </a:t>
              </a:r>
              <a:r>
                <a:rPr lang="en-US" altLang="es-CL" dirty="0" err="1">
                  <a:solidFill>
                    <a:srgbClr val="000000"/>
                  </a:solidFill>
                  <a:latin typeface="Verdana" panose="020B0604030504040204" pitchFamily="34" charset="0"/>
                </a:rPr>
                <a:t>por</a:t>
              </a:r>
              <a:r>
                <a:rPr lang="en-US" altLang="es-CL" dirty="0">
                  <a:solidFill>
                    <a:srgbClr val="000000"/>
                  </a:solidFill>
                  <a:latin typeface="Verdana" panose="020B0604030504040204" pitchFamily="34" charset="0"/>
                </a:rPr>
                <a:t> </a:t>
              </a:r>
              <a:r>
                <a:rPr lang="en-US" altLang="es-CL" dirty="0" err="1">
                  <a:solidFill>
                    <a:srgbClr val="000000"/>
                  </a:solidFill>
                  <a:latin typeface="Verdana" panose="020B0604030504040204" pitchFamily="34" charset="0"/>
                </a:rPr>
                <a:t>centelleo</a:t>
              </a:r>
              <a:endParaRPr lang="en-US" altLang="es-CL" dirty="0">
                <a:solidFill>
                  <a:srgbClr val="000000"/>
                </a:solidFill>
                <a:latin typeface="Verdana" panose="020B0604030504040204" pitchFamily="34" charset="0"/>
              </a:endParaRPr>
            </a:p>
            <a:p>
              <a:endParaRPr lang="en-US" altLang="es-CL" dirty="0"/>
            </a:p>
          </p:txBody>
        </p:sp>
        <p:sp>
          <p:nvSpPr>
            <p:cNvPr id="42" name="AutoShape 45">
              <a:extLst>
                <a:ext uri="{FF2B5EF4-FFF2-40B4-BE49-F238E27FC236}">
                  <a16:creationId xmlns:a16="http://schemas.microsoft.com/office/drawing/2014/main" id="{0FC519E6-114A-B5B3-63EA-BFD7C16DD43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692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99BACC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43" name="AutoShape 46">
              <a:extLst>
                <a:ext uri="{FF2B5EF4-FFF2-40B4-BE49-F238E27FC236}">
                  <a16:creationId xmlns:a16="http://schemas.microsoft.com/office/drawing/2014/main" id="{E25BCD77-FAAB-2DDF-9462-50A24AE0107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720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C8DAD4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/>
            </a:p>
          </p:txBody>
        </p:sp>
      </p:grpSp>
      <p:pic>
        <p:nvPicPr>
          <p:cNvPr id="51" name="Imagen 50">
            <a:extLst>
              <a:ext uri="{FF2B5EF4-FFF2-40B4-BE49-F238E27FC236}">
                <a16:creationId xmlns:a16="http://schemas.microsoft.com/office/drawing/2014/main" id="{AE33812C-3E5C-59E1-4F06-965252FF20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754" y="3805344"/>
            <a:ext cx="2425700" cy="1828800"/>
          </a:xfrm>
          <a:prstGeom prst="rect">
            <a:avLst/>
          </a:prstGeom>
        </p:spPr>
      </p:pic>
      <p:pic>
        <p:nvPicPr>
          <p:cNvPr id="52" name="Imagen 51">
            <a:extLst>
              <a:ext uri="{FF2B5EF4-FFF2-40B4-BE49-F238E27FC236}">
                <a16:creationId xmlns:a16="http://schemas.microsoft.com/office/drawing/2014/main" id="{4B02B635-8A82-BA17-FD12-6D8FB1CFFC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0197" y="3767813"/>
            <a:ext cx="21717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0844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E67879-C8D6-3133-2B6F-27A288A96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>
                <a:solidFill>
                  <a:schemeClr val="tx1"/>
                </a:solidFill>
              </a:rPr>
              <a:t>Medición de Flujos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ED9B1AE-558F-AEC1-E222-CEC60C7C9BE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s-CL"/>
              <a:t>Trazado Nuclear - JCSalas - 2025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9939077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E5CB42-352B-0571-F0CB-3C3FF45DA7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/>
              <a:t>Medición de flujos en cañerías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6EA2C9B5-8658-0DAC-8E20-406543DE0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9B791-8247-6C49-A15A-3D6D34CD3623}" type="slidenum">
              <a:rPr lang="es-CL" smtClean="0"/>
              <a:t>9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650BD05-FDA8-4B23-1BB8-BF69A956A15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s-CL"/>
              <a:t>Trazado Nuclear - JCSalas - 2025</a:t>
            </a:r>
            <a:endParaRPr lang="es-C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8FD8CD31-CF65-9D80-7871-970EA4CD8A27}"/>
                  </a:ext>
                </a:extLst>
              </p:cNvPr>
              <p:cNvSpPr txBox="1"/>
              <p:nvPr/>
            </p:nvSpPr>
            <p:spPr>
              <a:xfrm>
                <a:off x="507528" y="4921614"/>
                <a:ext cx="5841241" cy="8540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400" b="0" i="1" smtClean="0">
                          <a:latin typeface="Cambria Math" panose="02040503050406030204" pitchFamily="18" charset="0"/>
                        </a:rPr>
                        <m:t>𝑉𝑒𝑙𝑜𝑐𝑖𝑑𝑎𝑑</m:t>
                      </m:r>
                      <m:r>
                        <a:rPr lang="es-ES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s-E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s-E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𝑑𝑖𝑠𝑡𝑎𝑛𝑐𝑖𝑎</m:t>
                          </m:r>
                          <m:r>
                            <a:rPr lang="es-E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s-E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𝑒𝑛𝑡𝑟𝑒</m:t>
                          </m:r>
                          <m:r>
                            <a:rPr lang="es-E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s-E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𝑠𝑒𝑛𝑠𝑜𝑟𝑒𝑠</m:t>
                          </m:r>
                        </m:num>
                        <m:den>
                          <m:sSub>
                            <m:sSubPr>
                              <m:ctrlPr>
                                <a:rPr lang="es-E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s-E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s-E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s-E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s-E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s-CL" sz="2400" dirty="0"/>
              </a:p>
            </p:txBody>
          </p:sp>
        </mc:Choice>
        <mc:Fallback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8FD8CD31-CF65-9D80-7871-970EA4CD8A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528" y="4921614"/>
                <a:ext cx="5841241" cy="854016"/>
              </a:xfrm>
              <a:prstGeom prst="rect">
                <a:avLst/>
              </a:prstGeom>
              <a:blipFill>
                <a:blip r:embed="rId2"/>
                <a:stretch>
                  <a:fillRect t="-2941" b="-2941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235AA4C8-02A0-25F1-0CA8-62F0AE39E097}"/>
                  </a:ext>
                </a:extLst>
              </p:cNvPr>
              <p:cNvSpPr txBox="1"/>
              <p:nvPr/>
            </p:nvSpPr>
            <p:spPr>
              <a:xfrm>
                <a:off x="6755642" y="5080054"/>
                <a:ext cx="4608394" cy="5371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800" b="0" i="1" smtClean="0">
                          <a:latin typeface="Cambria Math" panose="02040503050406030204" pitchFamily="18" charset="0"/>
                        </a:rPr>
                        <m:t>𝐹𝑙𝑢𝑗𝑜</m:t>
                      </m:r>
                      <m:r>
                        <a:rPr lang="es-E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2800" b="0" i="1" smtClean="0">
                          <a:latin typeface="Cambria Math" panose="02040503050406030204" pitchFamily="18" charset="0"/>
                        </a:rPr>
                        <m:t>𝑉𝑒𝑙𝑜𝑐𝑖𝑑𝑎𝑑</m:t>
                      </m:r>
                      <m:r>
                        <a:rPr lang="es-E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</m:t>
                      </m:r>
                      <m:r>
                        <a:rPr lang="es-E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Á</m:t>
                      </m:r>
                      <m:r>
                        <a:rPr lang="es-E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𝑟𝑒𝑎</m:t>
                      </m:r>
                    </m:oMath>
                  </m:oMathPara>
                </a14:m>
                <a:endParaRPr lang="es-CL" sz="2800" dirty="0"/>
              </a:p>
            </p:txBody>
          </p:sp>
        </mc:Choice>
        <mc:Fallback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235AA4C8-02A0-25F1-0CA8-62F0AE39E0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5642" y="5080054"/>
                <a:ext cx="4608394" cy="537135"/>
              </a:xfrm>
              <a:prstGeom prst="rect">
                <a:avLst/>
              </a:prstGeom>
              <a:blipFill>
                <a:blip r:embed="rId3"/>
                <a:stretch>
                  <a:fillRect b="-18182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Imagen 13">
            <a:extLst>
              <a:ext uri="{FF2B5EF4-FFF2-40B4-BE49-F238E27FC236}">
                <a16:creationId xmlns:a16="http://schemas.microsoft.com/office/drawing/2014/main" id="{36348FDC-0DA5-0859-BA9C-4F3D181C2A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4422" y="1639206"/>
            <a:ext cx="4013200" cy="2705100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5826C9FB-B47C-3FEB-7583-4A4422A690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78" y="1285166"/>
            <a:ext cx="5067300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876963"/>
      </p:ext>
    </p:extLst>
  </p:cSld>
  <p:clrMapOvr>
    <a:masterClrMapping/>
  </p:clrMapOvr>
</p:sld>
</file>

<file path=ppt/theme/theme1.xml><?xml version="1.0" encoding="utf-8"?>
<a:theme xmlns:a="http://schemas.openxmlformats.org/drawingml/2006/main" name="Glencore template v2_1">
  <a:themeElements>
    <a:clrScheme name="GlencoreXstrata">
      <a:dk1>
        <a:srgbClr val="52443F"/>
      </a:dk1>
      <a:lt1>
        <a:sysClr val="window" lastClr="FFFFFF"/>
      </a:lt1>
      <a:dk2>
        <a:srgbClr val="012169"/>
      </a:dk2>
      <a:lt2>
        <a:srgbClr val="A49382"/>
      </a:lt2>
      <a:accent1>
        <a:srgbClr val="98A4AE"/>
      </a:accent1>
      <a:accent2>
        <a:srgbClr val="8A8D4A"/>
      </a:accent2>
      <a:accent3>
        <a:srgbClr val="AB5C57"/>
      </a:accent3>
      <a:accent4>
        <a:srgbClr val="FFB612"/>
      </a:accent4>
      <a:accent5>
        <a:srgbClr val="00778B"/>
      </a:accent5>
      <a:accent6>
        <a:srgbClr val="C5B9AC"/>
      </a:accent6>
      <a:hlink>
        <a:srgbClr val="ED8B00"/>
      </a:hlink>
      <a:folHlink>
        <a:srgbClr val="FFE03C"/>
      </a:folHlink>
    </a:clrScheme>
    <a:fontScheme name="GlencoreXstra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ón1" id="{585BA198-68BF-C449-A43E-521D970167C4}" vid="{7C734568-22B7-3F40-842F-8231ECCB7FA5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Glencore template v2_1</Template>
  <TotalTime>274</TotalTime>
  <Words>475</Words>
  <Application>Microsoft Macintosh PowerPoint</Application>
  <PresentationFormat>Panorámica</PresentationFormat>
  <Paragraphs>135</Paragraphs>
  <Slides>21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8" baseType="lpstr">
      <vt:lpstr>Arial</vt:lpstr>
      <vt:lpstr>Calibri</vt:lpstr>
      <vt:lpstr>Cambria Math</vt:lpstr>
      <vt:lpstr>Century Gothic</vt:lpstr>
      <vt:lpstr>Verdana</vt:lpstr>
      <vt:lpstr>Glencore template v2_1</vt:lpstr>
      <vt:lpstr>Visio</vt:lpstr>
      <vt:lpstr>Medición de Flujos e Integridad de Ductos Utilizando Técnicas Nucleares​</vt:lpstr>
      <vt:lpstr>Sobre Trazado Nuclear</vt:lpstr>
      <vt:lpstr>Servicios</vt:lpstr>
      <vt:lpstr>Clientes</vt:lpstr>
      <vt:lpstr>Trazadores</vt:lpstr>
      <vt:lpstr>Tipos de trazadores</vt:lpstr>
      <vt:lpstr>Sensores</vt:lpstr>
      <vt:lpstr>Medición de Flujos</vt:lpstr>
      <vt:lpstr>Medición de flujos en cañerías</vt:lpstr>
      <vt:lpstr>Medición de flujos en cañerías</vt:lpstr>
      <vt:lpstr>Aplicaciones</vt:lpstr>
      <vt:lpstr>Ejemplo de aplicación</vt:lpstr>
      <vt:lpstr>Medición de flujos en canales abiertos</vt:lpstr>
      <vt:lpstr>Medición de flujos en canales abiertos</vt:lpstr>
      <vt:lpstr>Ejemplo de aplicación</vt:lpstr>
      <vt:lpstr>Tomografía Gamma de Ductos</vt:lpstr>
      <vt:lpstr>Desafío</vt:lpstr>
      <vt:lpstr>Tomografía Gamma</vt:lpstr>
      <vt:lpstr>Tomógrafo</vt:lpstr>
      <vt:lpstr>Resultados</vt:lpstr>
      <vt:lpstr>Muchas gracias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Medición de Flujos e Integridad de Ductos Utilizando Técnicas Nucleares​</dc:title>
  <dc:creator>Juan Carlos Salas Morales</dc:creator>
  <cp:lastModifiedBy>Juan Carlos Salas Morales</cp:lastModifiedBy>
  <cp:revision>8</cp:revision>
  <dcterms:created xsi:type="dcterms:W3CDTF">2025-04-09T20:25:20Z</dcterms:created>
  <dcterms:modified xsi:type="dcterms:W3CDTF">2025-04-10T01:00:07Z</dcterms:modified>
</cp:coreProperties>
</file>